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5" r:id="rId20"/>
    <p:sldId id="284" r:id="rId21"/>
    <p:sldId id="276" r:id="rId22"/>
    <p:sldId id="285" r:id="rId23"/>
    <p:sldId id="277" r:id="rId24"/>
    <p:sldId id="286" r:id="rId25"/>
    <p:sldId id="278" r:id="rId26"/>
    <p:sldId id="287" r:id="rId27"/>
    <p:sldId id="279" r:id="rId28"/>
    <p:sldId id="288" r:id="rId29"/>
    <p:sldId id="280" r:id="rId30"/>
    <p:sldId id="289" r:id="rId31"/>
    <p:sldId id="281" r:id="rId32"/>
    <p:sldId id="290" r:id="rId33"/>
    <p:sldId id="282" r:id="rId34"/>
    <p:sldId id="291" r:id="rId35"/>
    <p:sldId id="274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explosion val="6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explosion val="6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explosion val="6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explosion val="5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C-42A3-A6FA-088666BC22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C-42A3-A6FA-088666BC22F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C-42A3-A6FA-088666BC22F6}"/>
              </c:ext>
            </c:extLst>
          </c:dPt>
          <c:dPt>
            <c:idx val="3"/>
            <c:bubble3D val="0"/>
            <c:explosion val="5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C-42A3-A6FA-088666BC22F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C-42A3-A6FA-088666BC22F6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02C-42A3-A6FA-088666BC2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latin typeface="+mn-lt"/>
            </a:rPr>
            <a:t>Proposal</a:t>
          </a:r>
          <a:endParaRPr lang="en-US" sz="2000" b="1" dirty="0" smtClean="0"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latin typeface="+mn-lt"/>
            </a:rPr>
            <a:t>Scope &amp; Approach</a:t>
          </a:r>
          <a:endParaRPr lang="en-US" sz="2000" b="1" dirty="0" smtClean="0"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latin typeface="+mn-lt"/>
            </a:rPr>
            <a:t>Object Model</a:t>
          </a:r>
          <a:endParaRPr lang="en-US" sz="2000" b="1" dirty="0" smtClean="0"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latin typeface="+mn-lt"/>
            </a:rPr>
            <a:t>Use Cases</a:t>
          </a:r>
          <a:endParaRPr lang="en-US" sz="2000" b="1" dirty="0" smtClean="0"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+mn-lt"/>
            </a:rPr>
            <a:t>Problem Definition</a:t>
          </a:r>
          <a:endParaRPr lang="en-US" sz="2000" b="1" dirty="0"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/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54715" custLinFactNeighborX="-100000" custLinFactNeighborY="20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/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68713" custLinFactNeighborX="-100000" custLinFactNeighborY="-33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/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69683" custLinFactNeighborX="-100000" custLinFactNeighborY="-50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/>
    </dgm:pt>
    <dgm:pt modelId="{B63CD502-1111-41B1-92AB-9FFECE4A65D4}" type="pres">
      <dgm:prSet presAssocID="{8479290A-2797-4CFC-AFCC-EBF0C060D1C1}" presName="textBox5d" presStyleLbl="revTx" presStyleIdx="3" presStyleCnt="5" custScaleX="140195" custScaleY="14079" custLinFactX="-49317" custLinFactNeighborX="-100000" custLinFactNeighborY="-47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/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26258" custLinFactNeighborX="-100000" custLinFactNeighborY="-510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dirty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>
        <a:solidFill>
          <a:schemeClr val="accent5">
            <a:lumMod val="40000"/>
            <a:lumOff val="60000"/>
          </a:schemeClr>
        </a:solidFill>
      </dgm:spPr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44027" custLinFactNeighborX="-100000" custLinFactNeighborY="287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>
            <a:lumMod val="40000"/>
            <a:lumOff val="60000"/>
          </a:schemeClr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93296" custLinFactNeighborX="-100000" custLinFactNeighborY="-28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>
            <a:lumMod val="40000"/>
            <a:lumOff val="60000"/>
          </a:schemeClr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79960" custLinFactNeighborX="-100000" custLinFactNeighborY="-50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/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09860" custScaleY="14079" custLinFactNeighborX="-51895" custLinFactNeighborY="-65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100000" custLinFactNeighborX="-150682" custLinFactNeighborY="-367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+mn-lt"/>
            </a:rPr>
            <a:t>Use</a:t>
          </a:r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 </a:t>
          </a:r>
          <a:r>
            <a:rPr lang="en-US" sz="2000" b="1" dirty="0" smtClean="0">
              <a:solidFill>
                <a:schemeClr val="tx1"/>
              </a:solidFill>
              <a:latin typeface="+mn-lt"/>
            </a:rPr>
            <a:t>Cases</a:t>
          </a:r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dirty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>
        <a:solidFill>
          <a:schemeClr val="accent5">
            <a:lumMod val="40000"/>
            <a:lumOff val="60000"/>
          </a:schemeClr>
        </a:solidFill>
      </dgm:spPr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44027" custLinFactNeighborX="-100000" custLinFactNeighborY="287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>
            <a:lumMod val="40000"/>
            <a:lumOff val="60000"/>
          </a:schemeClr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93296" custLinFactNeighborX="-100000" custLinFactNeighborY="-28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>
            <a:lumMod val="40000"/>
            <a:lumOff val="60000"/>
          </a:schemeClr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79960" custLinFactNeighborX="-100000" custLinFactNeighborY="-50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>
            <a:lumMod val="40000"/>
            <a:lumOff val="60000"/>
          </a:schemeClr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09860" custScaleY="14079" custLinFactNeighborX="-43728" custLinFactNeighborY="-65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100000" custLinFactNeighborX="-150682" custLinFactNeighborY="-367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dirty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>
        <a:solidFill>
          <a:schemeClr val="accent5">
            <a:lumMod val="40000"/>
            <a:lumOff val="60000"/>
          </a:schemeClr>
        </a:solidFill>
      </dgm:spPr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44027" custLinFactNeighborX="-100000" custLinFactNeighborY="287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>
            <a:lumMod val="40000"/>
            <a:lumOff val="60000"/>
          </a:schemeClr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93296" custLinFactNeighborX="-100000" custLinFactNeighborY="-28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>
            <a:lumMod val="40000"/>
            <a:lumOff val="60000"/>
          </a:schemeClr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79960" custLinFactNeighborX="-100000" custLinFactNeighborY="-50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>
            <a:lumMod val="40000"/>
            <a:lumOff val="60000"/>
          </a:schemeClr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09860" custScaleY="14079" custLinFactNeighborX="-43728" custLinFactNeighborY="-65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100000" custLinFactNeighborX="-150682" custLinFactNeighborY="-367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+mn-lt"/>
            </a:rPr>
            <a:t>Problem Definition</a:t>
          </a:r>
          <a:endParaRPr lang="en-US" sz="2000" b="1" dirty="0"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/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54715" custLinFactNeighborX="-100000" custLinFactNeighborY="20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>
            <a:lumMod val="40000"/>
            <a:lumOff val="60000"/>
          </a:schemeClr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79239" custLinFactNeighborX="-100000" custLinFactNeighborY="-33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>
            <a:lumMod val="40000"/>
            <a:lumOff val="60000"/>
          </a:schemeClr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69683" custLinFactNeighborX="-100000" custLinFactNeighborY="-50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>
            <a:lumMod val="40000"/>
            <a:lumOff val="60000"/>
          </a:schemeClr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54196" custScaleY="14079" custLinFactX="-45233" custLinFactNeighborX="-100000" custLinFactNeighborY="-47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24508" custLinFactNeighborX="-100000" custLinFactNeighborY="-510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+mn-lt"/>
            </a:rPr>
            <a:t>Proposal</a:t>
          </a:r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dirty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>
        <a:solidFill>
          <a:schemeClr val="accent5">
            <a:lumMod val="40000"/>
            <a:lumOff val="60000"/>
          </a:schemeClr>
        </a:solidFill>
      </dgm:spPr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54715" custLinFactNeighborX="-100000" custLinFactNeighborY="20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/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86268" custLinFactNeighborX="-100000" custLinFactNeighborY="-285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>
            <a:lumMod val="40000"/>
            <a:lumOff val="60000"/>
          </a:schemeClr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69683" custLinFactNeighborX="-100000" custLinFactNeighborY="-50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>
            <a:lumMod val="40000"/>
            <a:lumOff val="60000"/>
          </a:schemeClr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09860" custScaleY="11635" custLinFactNeighborX="-47426" custLinFactNeighborY="-65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100000" custLinFactNeighborX="-152265" custLinFactNeighborY="-364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E9AFE5-C707-448D-A46F-5F55C192D6CC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3DA6156-29CD-4D1B-8946-15090E3B660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8C2574-580A-493A-BE32-F3D42544E575}" type="parTrans" cxnId="{68BBF91A-2FE8-4753-8269-B5060BBB61AB}">
      <dgm:prSet/>
      <dgm:spPr/>
      <dgm:t>
        <a:bodyPr/>
        <a:lstStyle/>
        <a:p>
          <a:endParaRPr lang="en-US"/>
        </a:p>
      </dgm:t>
    </dgm:pt>
    <dgm:pt modelId="{47F85A8F-19EB-4049-BD22-75BFFC975D48}" type="sibTrans" cxnId="{68BBF91A-2FE8-4753-8269-B5060BBB61AB}">
      <dgm:prSet/>
      <dgm:spPr/>
      <dgm:t>
        <a:bodyPr/>
        <a:lstStyle/>
        <a:p>
          <a:endParaRPr lang="en-US"/>
        </a:p>
      </dgm:t>
    </dgm:pt>
    <dgm:pt modelId="{0269D257-0B31-430F-9F5F-2D9E205BAB48}">
      <dgm:prSet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tx1"/>
              </a:solidFill>
              <a:latin typeface="+mn-lt"/>
            </a:rPr>
            <a:t>Scope &amp; Approach</a:t>
          </a:r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F3EE4B0D-96C9-425E-9B57-AE2730EFE216}" type="parTrans" cxnId="{7941ACDF-1CDE-42A9-A8DA-2D7DDBC23B82}">
      <dgm:prSet/>
      <dgm:spPr/>
      <dgm:t>
        <a:bodyPr/>
        <a:lstStyle/>
        <a:p>
          <a:endParaRPr lang="en-US"/>
        </a:p>
      </dgm:t>
    </dgm:pt>
    <dgm:pt modelId="{0C564A6F-D629-47CD-9C2D-C2AF4B6405B3}" type="sibTrans" cxnId="{7941ACDF-1CDE-42A9-A8DA-2D7DDBC23B82}">
      <dgm:prSet/>
      <dgm:spPr/>
      <dgm:t>
        <a:bodyPr/>
        <a:lstStyle/>
        <a:p>
          <a:endParaRPr lang="en-US"/>
        </a:p>
      </dgm:t>
    </dgm:pt>
    <dgm:pt modelId="{8479290A-2797-4CFC-AFCC-EBF0C060D1C1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708E59B-659C-461D-8DE3-EAD7630FFFAC}" type="parTrans" cxnId="{944A8EDE-2493-4AA0-A81B-E50637899E78}">
      <dgm:prSet/>
      <dgm:spPr/>
      <dgm:t>
        <a:bodyPr/>
        <a:lstStyle/>
        <a:p>
          <a:endParaRPr lang="en-US"/>
        </a:p>
      </dgm:t>
    </dgm:pt>
    <dgm:pt modelId="{2E225FEF-F973-454C-B9DD-2AA1AD41A5B6}" type="sibTrans" cxnId="{944A8EDE-2493-4AA0-A81B-E50637899E78}">
      <dgm:prSet/>
      <dgm:spPr/>
      <dgm:t>
        <a:bodyPr/>
        <a:lstStyle/>
        <a:p>
          <a:endParaRPr lang="en-US"/>
        </a:p>
      </dgm:t>
    </dgm:pt>
    <dgm:pt modelId="{19244A85-46D4-4B0D-B1F5-D93B94BD71AA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3EC1CAF-1626-459B-B9FD-9D8E3EBA93CF}" type="parTrans" cxnId="{8089ABDF-B869-4EB5-AE72-66C5D8E89ACC}">
      <dgm:prSet/>
      <dgm:spPr/>
      <dgm:t>
        <a:bodyPr/>
        <a:lstStyle/>
        <a:p>
          <a:endParaRPr lang="en-US"/>
        </a:p>
      </dgm:t>
    </dgm:pt>
    <dgm:pt modelId="{0381458C-1B15-49CA-A301-EC4F86C83A00}" type="sibTrans" cxnId="{8089ABDF-B869-4EB5-AE72-66C5D8E89ACC}">
      <dgm:prSet/>
      <dgm:spPr/>
      <dgm:t>
        <a:bodyPr/>
        <a:lstStyle/>
        <a:p>
          <a:endParaRPr lang="en-US"/>
        </a:p>
      </dgm:t>
    </dgm:pt>
    <dgm:pt modelId="{E2A3831E-0927-4E3D-90D1-C06B8596CCFD}">
      <dgm:prSet custT="1"/>
      <dgm:spPr/>
      <dgm:t>
        <a:bodyPr/>
        <a:lstStyle/>
        <a:p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008F35D-30BF-46F3-8042-4ACD2507A07A}" type="parTrans" cxnId="{42335AE0-E75B-47C9-89F3-A91E783796F5}">
      <dgm:prSet/>
      <dgm:spPr/>
      <dgm:t>
        <a:bodyPr/>
        <a:lstStyle/>
        <a:p>
          <a:endParaRPr lang="en-US"/>
        </a:p>
      </dgm:t>
    </dgm:pt>
    <dgm:pt modelId="{E66A48B9-618F-4B3F-ADDF-D7AF69AC74F8}" type="sibTrans" cxnId="{42335AE0-E75B-47C9-89F3-A91E783796F5}">
      <dgm:prSet/>
      <dgm:spPr/>
      <dgm:t>
        <a:bodyPr/>
        <a:lstStyle/>
        <a:p>
          <a:endParaRPr lang="en-US"/>
        </a:p>
      </dgm:t>
    </dgm:pt>
    <dgm:pt modelId="{DCAE8141-5D8B-4327-A014-4556FE0662E1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9CC0586B-ED9B-4C7B-BF4D-2FEAAD723F99}" type="parTrans" cxnId="{824E157A-A7FB-417F-8E2E-06DEFD433836}">
      <dgm:prSet/>
      <dgm:spPr/>
      <dgm:t>
        <a:bodyPr/>
        <a:lstStyle/>
        <a:p>
          <a:endParaRPr lang="en-US"/>
        </a:p>
      </dgm:t>
    </dgm:pt>
    <dgm:pt modelId="{212B3669-C8F7-4F42-AE32-B76CD322E96F}" type="sibTrans" cxnId="{824E157A-A7FB-417F-8E2E-06DEFD433836}">
      <dgm:prSet/>
      <dgm:spPr/>
      <dgm:t>
        <a:bodyPr/>
        <a:lstStyle/>
        <a:p>
          <a:endParaRPr lang="en-US"/>
        </a:p>
      </dgm:t>
    </dgm:pt>
    <dgm:pt modelId="{4525B45D-658B-4B61-AD63-4E4950DD0CD7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tx1"/>
            </a:solidFill>
            <a:latin typeface="+mn-lt"/>
          </a:endParaRPr>
        </a:p>
      </dgm:t>
    </dgm:pt>
    <dgm:pt modelId="{3A6E1AFF-C103-41C5-81EC-0AF8BE3B4546}" type="parTrans" cxnId="{848696C0-4EAF-470E-A062-28949C765382}">
      <dgm:prSet/>
      <dgm:spPr/>
      <dgm:t>
        <a:bodyPr/>
        <a:lstStyle/>
        <a:p>
          <a:endParaRPr lang="en-US"/>
        </a:p>
      </dgm:t>
    </dgm:pt>
    <dgm:pt modelId="{59C4FB19-6A51-4070-85AE-9AFF915646C1}" type="sibTrans" cxnId="{848696C0-4EAF-470E-A062-28949C765382}">
      <dgm:prSet/>
      <dgm:spPr/>
      <dgm:t>
        <a:bodyPr/>
        <a:lstStyle/>
        <a:p>
          <a:endParaRPr lang="en-US"/>
        </a:p>
      </dgm:t>
    </dgm:pt>
    <dgm:pt modelId="{83422443-D1DD-4D4E-9D0E-AE8F869CA356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7F5E5016-2333-421D-87BE-0D7DA982E284}" type="parTrans" cxnId="{F6D03A1B-4835-4B83-AC0E-840877DE89C8}">
      <dgm:prSet/>
      <dgm:spPr/>
      <dgm:t>
        <a:bodyPr/>
        <a:lstStyle/>
        <a:p>
          <a:endParaRPr lang="en-US"/>
        </a:p>
      </dgm:t>
    </dgm:pt>
    <dgm:pt modelId="{31304A07-35C2-41E5-82E8-BBA614F23E4E}" type="sibTrans" cxnId="{F6D03A1B-4835-4B83-AC0E-840877DE89C8}">
      <dgm:prSet/>
      <dgm:spPr/>
      <dgm:t>
        <a:bodyPr/>
        <a:lstStyle/>
        <a:p>
          <a:endParaRPr lang="en-US"/>
        </a:p>
      </dgm:t>
    </dgm:pt>
    <dgm:pt modelId="{D34BAF98-874E-48F0-9D36-6EEBE73B1008}">
      <dgm:prSet custT="1"/>
      <dgm:spPr/>
      <dgm:t>
        <a:bodyPr/>
        <a:lstStyle/>
        <a:p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D19D0516-FEFC-498C-ADA8-A0438EEA59CE}" type="parTrans" cxnId="{9CB185EF-CF1B-4908-B5A8-291BF6D2F6DF}">
      <dgm:prSet/>
      <dgm:spPr/>
      <dgm:t>
        <a:bodyPr/>
        <a:lstStyle/>
        <a:p>
          <a:endParaRPr lang="en-US"/>
        </a:p>
      </dgm:t>
    </dgm:pt>
    <dgm:pt modelId="{E601757B-D94A-479C-A5E2-087168E5EEFF}" type="sibTrans" cxnId="{9CB185EF-CF1B-4908-B5A8-291BF6D2F6DF}">
      <dgm:prSet/>
      <dgm:spPr/>
      <dgm:t>
        <a:bodyPr/>
        <a:lstStyle/>
        <a:p>
          <a:endParaRPr lang="en-US"/>
        </a:p>
      </dgm:t>
    </dgm:pt>
    <dgm:pt modelId="{9AB8AA0F-6C15-46A6-9BA9-09F653B4854C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ABBB42AB-DED7-41D8-A34E-9D6346011931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dirty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482C8456-0280-4427-82E2-92BEFE4881CB}" type="sibTrans" cxnId="{10EB8F26-3C4A-45AE-B6BE-6138F8B18ED0}">
      <dgm:prSet/>
      <dgm:spPr/>
      <dgm:t>
        <a:bodyPr/>
        <a:lstStyle/>
        <a:p>
          <a:endParaRPr lang="en-US"/>
        </a:p>
      </dgm:t>
    </dgm:pt>
    <dgm:pt modelId="{02890C3E-7E64-4B45-B1D7-712C8B382E17}" type="parTrans" cxnId="{10EB8F26-3C4A-45AE-B6BE-6138F8B18ED0}">
      <dgm:prSet/>
      <dgm:spPr/>
      <dgm:t>
        <a:bodyPr/>
        <a:lstStyle/>
        <a:p>
          <a:endParaRPr lang="en-US"/>
        </a:p>
      </dgm:t>
    </dgm:pt>
    <dgm:pt modelId="{228ABFE4-AD1A-484D-9759-C48F1A015BC4}" type="sibTrans" cxnId="{ED0339B4-3FFD-4682-89B0-14589837EA37}">
      <dgm:prSet/>
      <dgm:spPr/>
      <dgm:t>
        <a:bodyPr/>
        <a:lstStyle/>
        <a:p>
          <a:endParaRPr lang="en-US"/>
        </a:p>
      </dgm:t>
    </dgm:pt>
    <dgm:pt modelId="{08C512E3-2FE3-4B20-A012-5B37535B60C0}" type="parTrans" cxnId="{ED0339B4-3FFD-4682-89B0-14589837EA37}">
      <dgm:prSet/>
      <dgm:spPr/>
      <dgm:t>
        <a:bodyPr/>
        <a:lstStyle/>
        <a:p>
          <a:endParaRPr lang="en-US"/>
        </a:p>
      </dgm:t>
    </dgm:pt>
    <dgm:pt modelId="{CE97F377-AFFE-4DA6-84AD-17651E9602B8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6A8B8AE6-0D71-4D75-9352-29C2F720A746}" type="parTrans" cxnId="{DAF74A72-49C5-4426-A23D-D2B756C4BDF9}">
      <dgm:prSet/>
      <dgm:spPr/>
      <dgm:t>
        <a:bodyPr/>
        <a:lstStyle/>
        <a:p>
          <a:endParaRPr lang="en-US"/>
        </a:p>
      </dgm:t>
    </dgm:pt>
    <dgm:pt modelId="{9FBE24E8-9C05-450E-AFFF-F9DCD2A55513}" type="sibTrans" cxnId="{DAF74A72-49C5-4426-A23D-D2B756C4BDF9}">
      <dgm:prSet/>
      <dgm:spPr/>
      <dgm:t>
        <a:bodyPr/>
        <a:lstStyle/>
        <a:p>
          <a:endParaRPr lang="en-US"/>
        </a:p>
      </dgm:t>
    </dgm:pt>
    <dgm:pt modelId="{06084560-8984-422F-BCD3-D546A332CC7F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2967B44D-4390-4266-B42E-ECF9AFB4FD1C}" type="parTrans" cxnId="{D18D8E3A-F705-42A7-BA3E-3943C30D06E4}">
      <dgm:prSet/>
      <dgm:spPr/>
      <dgm:t>
        <a:bodyPr/>
        <a:lstStyle/>
        <a:p>
          <a:endParaRPr lang="en-US"/>
        </a:p>
      </dgm:t>
    </dgm:pt>
    <dgm:pt modelId="{8C7094F5-64A8-4233-9100-8C7E50A83436}" type="sibTrans" cxnId="{D18D8E3A-F705-42A7-BA3E-3943C30D06E4}">
      <dgm:prSet/>
      <dgm:spPr/>
      <dgm:t>
        <a:bodyPr/>
        <a:lstStyle/>
        <a:p>
          <a:endParaRPr lang="en-US"/>
        </a:p>
      </dgm:t>
    </dgm:pt>
    <dgm:pt modelId="{E667BCF3-F0CD-4ACE-8860-3EBED9F939EE}">
      <dgm:prSet custT="1"/>
      <dgm:spPr/>
      <dgm:t>
        <a:bodyPr/>
        <a:lstStyle/>
        <a:p>
          <a:pPr algn="ctr"/>
          <a:endParaRPr lang="en-US" sz="2000" b="1" dirty="0" smtClean="0">
            <a:solidFill>
              <a:schemeClr val="bg1">
                <a:lumMod val="65000"/>
              </a:schemeClr>
            </a:solidFill>
            <a:latin typeface="+mn-lt"/>
          </a:endParaRPr>
        </a:p>
      </dgm:t>
    </dgm:pt>
    <dgm:pt modelId="{CDAA92F7-BCF4-44AB-976A-40672C06EF75}" type="parTrans" cxnId="{4F7754E1-56E9-4B1D-A946-FB294D355F8B}">
      <dgm:prSet/>
      <dgm:spPr/>
      <dgm:t>
        <a:bodyPr/>
        <a:lstStyle/>
        <a:p>
          <a:endParaRPr lang="en-US"/>
        </a:p>
      </dgm:t>
    </dgm:pt>
    <dgm:pt modelId="{EBB18F21-53F1-4B95-BD5A-A2EB57A69A76}" type="sibTrans" cxnId="{4F7754E1-56E9-4B1D-A946-FB294D355F8B}">
      <dgm:prSet/>
      <dgm:spPr/>
      <dgm:t>
        <a:bodyPr/>
        <a:lstStyle/>
        <a:p>
          <a:endParaRPr lang="en-US"/>
        </a:p>
      </dgm:t>
    </dgm:pt>
    <dgm:pt modelId="{4517AFDF-F1CE-4DD3-8CE9-9726D0799DFD}">
      <dgm:prSet custScaleX="159038" custScaleY="17840" custLinFactX="-32675" custLinFactNeighborX="-100000" custLinFactNeighborY="-52213"/>
      <dgm:spPr/>
    </dgm:pt>
    <dgm:pt modelId="{40FA688B-63C1-4CB0-8A6D-77B0A635AF34}" type="parTrans" cxnId="{71EFC8DF-134C-401F-8D46-AF52C746AFAF}">
      <dgm:prSet/>
      <dgm:spPr/>
      <dgm:t>
        <a:bodyPr/>
        <a:lstStyle/>
        <a:p>
          <a:endParaRPr lang="en-US"/>
        </a:p>
      </dgm:t>
    </dgm:pt>
    <dgm:pt modelId="{11ED9590-D48D-4691-81A9-2D23FE37DB12}" type="sibTrans" cxnId="{71EFC8DF-134C-401F-8D46-AF52C746AFAF}">
      <dgm:prSet/>
      <dgm:spPr/>
      <dgm:t>
        <a:bodyPr/>
        <a:lstStyle/>
        <a:p>
          <a:endParaRPr lang="en-US"/>
        </a:p>
      </dgm:t>
    </dgm:pt>
    <dgm:pt modelId="{A70E2B8B-3C79-4D32-A560-BAF5EC93213F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FC068086-BB82-4731-BBE7-D15E07267D03}" type="parTrans" cxnId="{E73EE72C-A067-4731-8230-3AEDC65B93DA}">
      <dgm:prSet/>
      <dgm:spPr/>
      <dgm:t>
        <a:bodyPr/>
        <a:lstStyle/>
        <a:p>
          <a:endParaRPr lang="en-US"/>
        </a:p>
      </dgm:t>
    </dgm:pt>
    <dgm:pt modelId="{019C36C5-FC48-4265-BC8C-B119E8FFB419}" type="sibTrans" cxnId="{E73EE72C-A067-4731-8230-3AEDC65B93DA}">
      <dgm:prSet/>
      <dgm:spPr/>
      <dgm:t>
        <a:bodyPr/>
        <a:lstStyle/>
        <a:p>
          <a:endParaRPr lang="en-US"/>
        </a:p>
      </dgm:t>
    </dgm:pt>
    <dgm:pt modelId="{9039CACD-D8AD-451B-BE42-E337060B0752}">
      <dgm:prSet custScaleX="159038" custScaleY="17840" custLinFactX="-32675" custLinFactNeighborX="-100000" custLinFactNeighborY="-52213"/>
      <dgm:spPr/>
    </dgm:pt>
    <dgm:pt modelId="{E4DE860E-C378-4EF0-9AED-360219B67F4D}" type="parTrans" cxnId="{FBF4165E-EA23-4764-A041-A8FC835B10C7}">
      <dgm:prSet/>
      <dgm:spPr/>
      <dgm:t>
        <a:bodyPr/>
        <a:lstStyle/>
        <a:p>
          <a:endParaRPr lang="en-US"/>
        </a:p>
      </dgm:t>
    </dgm:pt>
    <dgm:pt modelId="{B3BF980A-D1C8-431A-A101-58712E4DB5ED}" type="sibTrans" cxnId="{FBF4165E-EA23-4764-A041-A8FC835B10C7}">
      <dgm:prSet/>
      <dgm:spPr/>
      <dgm:t>
        <a:bodyPr/>
        <a:lstStyle/>
        <a:p>
          <a:endParaRPr lang="en-US"/>
        </a:p>
      </dgm:t>
    </dgm:pt>
    <dgm:pt modelId="{DAC22C2E-063E-407D-A4B4-9305F4DE47F7}">
      <dgm:prSet custScaleX="159038" custScaleY="17840" custLinFactX="-32675" custLinFactNeighborX="-100000" custLinFactNeighborY="-52213"/>
      <dgm:spPr/>
      <dgm:t>
        <a:bodyPr/>
        <a:lstStyle/>
        <a:p>
          <a:endParaRPr lang="en-US" b="1" dirty="0" smtClean="0">
            <a:latin typeface="+mn-lt"/>
          </a:endParaRPr>
        </a:p>
      </dgm:t>
    </dgm:pt>
    <dgm:pt modelId="{C1874C2E-7700-489A-92C8-2DE56736E837}" type="parTrans" cxnId="{F6B81545-167B-4CAF-A227-9E4DFE3C33A6}">
      <dgm:prSet/>
      <dgm:spPr/>
      <dgm:t>
        <a:bodyPr/>
        <a:lstStyle/>
        <a:p>
          <a:endParaRPr lang="en-US"/>
        </a:p>
      </dgm:t>
    </dgm:pt>
    <dgm:pt modelId="{36ECA8F6-7F79-4696-8119-538A4BED64C2}" type="sibTrans" cxnId="{F6B81545-167B-4CAF-A227-9E4DFE3C33A6}">
      <dgm:prSet/>
      <dgm:spPr/>
      <dgm:t>
        <a:bodyPr/>
        <a:lstStyle/>
        <a:p>
          <a:endParaRPr lang="en-US"/>
        </a:p>
      </dgm:t>
    </dgm:pt>
    <dgm:pt modelId="{BC8F7565-DCCA-4DFC-83FF-EAA985E94C1F}" type="pres">
      <dgm:prSet presAssocID="{73E9AFE5-C707-448D-A46F-5F55C192D6CC}" presName="arrowDiagram" presStyleCnt="0">
        <dgm:presLayoutVars>
          <dgm:chMax val="5"/>
          <dgm:dir/>
          <dgm:resizeHandles val="exact"/>
        </dgm:presLayoutVars>
      </dgm:prSet>
      <dgm:spPr/>
    </dgm:pt>
    <dgm:pt modelId="{0E4ED8CA-C96E-408B-9C34-9464BDD39B53}" type="pres">
      <dgm:prSet presAssocID="{73E9AFE5-C707-448D-A46F-5F55C192D6CC}" presName="arrow" presStyleLbl="bgShp" presStyleIdx="0" presStyleCnt="1" custScaleX="119777" custLinFactNeighborX="-10510" custLinFactNeighborY="373"/>
      <dgm:spPr/>
      <dgm:t>
        <a:bodyPr/>
        <a:lstStyle/>
        <a:p>
          <a:endParaRPr lang="en-US"/>
        </a:p>
      </dgm:t>
    </dgm:pt>
    <dgm:pt modelId="{33AB7F06-28E5-4E5A-8EE6-AAAEF34849E5}" type="pres">
      <dgm:prSet presAssocID="{73E9AFE5-C707-448D-A46F-5F55C192D6CC}" presName="arrowDiagram5" presStyleCnt="0"/>
      <dgm:spPr/>
    </dgm:pt>
    <dgm:pt modelId="{4C7BA5F2-EDD1-49E0-B4EB-79BCCB40C9D4}" type="pres">
      <dgm:prSet presAssocID="{ABBB42AB-DED7-41D8-A34E-9D6346011931}" presName="bullet5a" presStyleLbl="node1" presStyleIdx="0" presStyleCnt="5" custLinFactX="-423824" custLinFactY="161422" custLinFactNeighborX="-500000" custLinFactNeighborY="200000"/>
      <dgm:spPr>
        <a:solidFill>
          <a:schemeClr val="accent5">
            <a:lumMod val="40000"/>
            <a:lumOff val="60000"/>
          </a:schemeClr>
        </a:solidFill>
      </dgm:spPr>
    </dgm:pt>
    <dgm:pt modelId="{6168B58B-464C-4C6A-A49B-406F2737A5BD}" type="pres">
      <dgm:prSet presAssocID="{ABBB42AB-DED7-41D8-A34E-9D6346011931}" presName="textBox5a" presStyleLbl="revTx" presStyleIdx="0" presStyleCnt="5" custScaleX="179085" custScaleY="70710" custLinFactX="-44027" custLinFactNeighborX="-100000" custLinFactNeighborY="287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A0ECF-DFD9-466C-92E6-D0526B6C843F}" type="pres">
      <dgm:prSet presAssocID="{A3DA6156-29CD-4D1B-8946-15090E3B6601}" presName="bullet5b" presStyleLbl="node1" presStyleIdx="1" presStyleCnt="5" custLinFactX="-300000" custLinFactY="100000" custLinFactNeighborX="-317269" custLinFactNeighborY="125223"/>
      <dgm:spPr>
        <a:solidFill>
          <a:schemeClr val="accent5">
            <a:lumMod val="40000"/>
            <a:lumOff val="60000"/>
          </a:schemeClr>
        </a:solidFill>
      </dgm:spPr>
    </dgm:pt>
    <dgm:pt modelId="{75B2E81E-0FB2-4CED-9476-A8E13F30F2A5}" type="pres">
      <dgm:prSet presAssocID="{A3DA6156-29CD-4D1B-8946-15090E3B6601}" presName="textBox5b" presStyleLbl="revTx" presStyleIdx="1" presStyleCnt="5" custScaleX="97713" custScaleY="24260" custLinFactX="-93296" custLinFactNeighborX="-100000" custLinFactNeighborY="-28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A12-C0A8-46AA-A551-309ECEF6713C}" type="pres">
      <dgm:prSet presAssocID="{0269D257-0B31-430F-9F5F-2D9E205BAB48}" presName="bullet5c" presStyleLbl="node1" presStyleIdx="2" presStyleCnt="5" custLinFactX="-200000" custLinFactY="35443" custLinFactNeighborX="-265926" custLinFactNeighborY="100000"/>
      <dgm:spPr>
        <a:solidFill>
          <a:schemeClr val="accent5"/>
        </a:solidFill>
      </dgm:spPr>
    </dgm:pt>
    <dgm:pt modelId="{7AA0FE96-63DD-4CE7-90DB-3DBCD1014346}" type="pres">
      <dgm:prSet presAssocID="{0269D257-0B31-430F-9F5F-2D9E205BAB48}" presName="textBox5c" presStyleLbl="revTx" presStyleIdx="2" presStyleCnt="5" custScaleX="114027" custScaleY="16019" custLinFactX="-79960" custLinFactNeighborX="-100000" custLinFactNeighborY="-50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137C2-4F7C-463F-8C82-4B8F916BD532}" type="pres">
      <dgm:prSet presAssocID="{8479290A-2797-4CFC-AFCC-EBF0C060D1C1}" presName="bullet5d" presStyleLbl="node1" presStyleIdx="3" presStyleCnt="5" custLinFactX="-161175" custLinFactNeighborX="-200000" custLinFactNeighborY="87680"/>
      <dgm:spPr>
        <a:solidFill>
          <a:schemeClr val="accent5">
            <a:lumMod val="40000"/>
            <a:lumOff val="60000"/>
          </a:schemeClr>
        </a:solidFill>
      </dgm:spPr>
    </dgm:pt>
    <dgm:pt modelId="{B63CD502-1111-41B1-92AB-9FFECE4A65D4}" type="pres">
      <dgm:prSet presAssocID="{8479290A-2797-4CFC-AFCC-EBF0C060D1C1}" presName="textBox5d" presStyleLbl="revTx" presStyleIdx="3" presStyleCnt="5" custScaleX="109860" custScaleY="14079" custLinFactNeighborX="-42561" custLinFactNeighborY="-66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F048A-08DE-4BB5-866E-7F3A20F2E667}" type="pres">
      <dgm:prSet presAssocID="{E2A3831E-0927-4E3D-90D1-C06B8596CCFD}" presName="bullet5e" presStyleLbl="node1" presStyleIdx="4" presStyleCnt="5" custLinFactX="-100000" custLinFactNeighborX="-135322" custLinFactNeighborY="44099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B720C76-B8E8-4528-A833-5FEFF1F4D9E6}" type="pres">
      <dgm:prSet presAssocID="{E2A3831E-0927-4E3D-90D1-C06B8596CCFD}" presName="textBox5e" presStyleLbl="revTx" presStyleIdx="4" presStyleCnt="5" custScaleX="159038" custScaleY="17840" custLinFactX="-100000" custLinFactNeighborX="-161600" custLinFactNeighborY="-34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4165E-EA23-4764-A041-A8FC835B10C7}" srcId="{73E9AFE5-C707-448D-A46F-5F55C192D6CC}" destId="{9039CACD-D8AD-451B-BE42-E337060B0752}" srcOrd="6" destOrd="0" parTransId="{E4DE860E-C378-4EF0-9AED-360219B67F4D}" sibTransId="{B3BF980A-D1C8-431A-A101-58712E4DB5ED}"/>
    <dgm:cxn modelId="{68BBF91A-2FE8-4753-8269-B5060BBB61AB}" srcId="{73E9AFE5-C707-448D-A46F-5F55C192D6CC}" destId="{A3DA6156-29CD-4D1B-8946-15090E3B6601}" srcOrd="1" destOrd="0" parTransId="{AB8C2574-580A-493A-BE32-F3D42544E575}" sibTransId="{47F85A8F-19EB-4049-BD22-75BFFC975D48}"/>
    <dgm:cxn modelId="{848696C0-4EAF-470E-A062-28949C765382}" srcId="{0269D257-0B31-430F-9F5F-2D9E205BAB48}" destId="{4525B45D-658B-4B61-AD63-4E4950DD0CD7}" srcOrd="0" destOrd="0" parTransId="{3A6E1AFF-C103-41C5-81EC-0AF8BE3B4546}" sibTransId="{59C4FB19-6A51-4070-85AE-9AFF915646C1}"/>
    <dgm:cxn modelId="{8089ABDF-B869-4EB5-AE72-66C5D8E89ACC}" srcId="{8479290A-2797-4CFC-AFCC-EBF0C060D1C1}" destId="{19244A85-46D4-4B0D-B1F5-D93B94BD71AA}" srcOrd="0" destOrd="0" parTransId="{D3EC1CAF-1626-459B-B9FD-9D8E3EBA93CF}" sibTransId="{0381458C-1B15-49CA-A301-EC4F86C83A00}"/>
    <dgm:cxn modelId="{10EB8F26-3C4A-45AE-B6BE-6138F8B18ED0}" srcId="{73E9AFE5-C707-448D-A46F-5F55C192D6CC}" destId="{ABBB42AB-DED7-41D8-A34E-9D6346011931}" srcOrd="0" destOrd="0" parTransId="{02890C3E-7E64-4B45-B1D7-712C8B382E17}" sibTransId="{482C8456-0280-4427-82E2-92BEFE4881CB}"/>
    <dgm:cxn modelId="{889DBB52-53C0-464B-BB51-646F273A6908}" type="presOf" srcId="{4525B45D-658B-4B61-AD63-4E4950DD0CD7}" destId="{7AA0FE96-63DD-4CE7-90DB-3DBCD1014346}" srcOrd="0" destOrd="1" presId="urn:microsoft.com/office/officeart/2005/8/layout/arrow2"/>
    <dgm:cxn modelId="{2B08F134-58E2-411D-8528-EED005A5531F}" type="presOf" srcId="{9AB8AA0F-6C15-46A6-9BA9-09F653B4854C}" destId="{6168B58B-464C-4C6A-A49B-406F2737A5BD}" srcOrd="0" destOrd="4" presId="urn:microsoft.com/office/officeart/2005/8/layout/arrow2"/>
    <dgm:cxn modelId="{944A8EDE-2493-4AA0-A81B-E50637899E78}" srcId="{73E9AFE5-C707-448D-A46F-5F55C192D6CC}" destId="{8479290A-2797-4CFC-AFCC-EBF0C060D1C1}" srcOrd="3" destOrd="0" parTransId="{9708E59B-659C-461D-8DE3-EAD7630FFFAC}" sibTransId="{2E225FEF-F973-454C-B9DD-2AA1AD41A5B6}"/>
    <dgm:cxn modelId="{80B5D61D-0E77-4474-B99B-0430824E2A50}" type="presOf" srcId="{D34BAF98-874E-48F0-9D36-6EEBE73B1008}" destId="{75B2E81E-0FB2-4CED-9476-A8E13F30F2A5}" srcOrd="0" destOrd="2" presId="urn:microsoft.com/office/officeart/2005/8/layout/arrow2"/>
    <dgm:cxn modelId="{CE9ED1C1-3903-4746-8BCE-BA208F40FBBD}" type="presOf" srcId="{E667BCF3-F0CD-4ACE-8860-3EBED9F939EE}" destId="{6168B58B-464C-4C6A-A49B-406F2737A5BD}" srcOrd="0" destOrd="3" presId="urn:microsoft.com/office/officeart/2005/8/layout/arrow2"/>
    <dgm:cxn modelId="{F6D03A1B-4835-4B83-AC0E-840877DE89C8}" srcId="{E2A3831E-0927-4E3D-90D1-C06B8596CCFD}" destId="{83422443-D1DD-4D4E-9D0E-AE8F869CA356}" srcOrd="0" destOrd="0" parTransId="{7F5E5016-2333-421D-87BE-0D7DA982E284}" sibTransId="{31304A07-35C2-41E5-82E8-BBA614F23E4E}"/>
    <dgm:cxn modelId="{6864F657-EFBD-4F73-A8F9-61A13412CA4A}" type="presOf" srcId="{CE97F377-AFFE-4DA6-84AD-17651E9602B8}" destId="{6168B58B-464C-4C6A-A49B-406F2737A5BD}" srcOrd="0" destOrd="1" presId="urn:microsoft.com/office/officeart/2005/8/layout/arrow2"/>
    <dgm:cxn modelId="{F6B81545-167B-4CAF-A227-9E4DFE3C33A6}" srcId="{9039CACD-D8AD-451B-BE42-E337060B0752}" destId="{DAC22C2E-063E-407D-A4B4-9305F4DE47F7}" srcOrd="0" destOrd="0" parTransId="{C1874C2E-7700-489A-92C8-2DE56736E837}" sibTransId="{36ECA8F6-7F79-4696-8119-538A4BED64C2}"/>
    <dgm:cxn modelId="{D2CDAAA4-E7D7-482A-BB04-E74F16B38E89}" type="presOf" srcId="{73E9AFE5-C707-448D-A46F-5F55C192D6CC}" destId="{BC8F7565-DCCA-4DFC-83FF-EAA985E94C1F}" srcOrd="0" destOrd="0" presId="urn:microsoft.com/office/officeart/2005/8/layout/arrow2"/>
    <dgm:cxn modelId="{7C3FF8A7-0C57-413F-A365-84E77E1DBBD2}" type="presOf" srcId="{ABBB42AB-DED7-41D8-A34E-9D6346011931}" destId="{6168B58B-464C-4C6A-A49B-406F2737A5BD}" srcOrd="0" destOrd="0" presId="urn:microsoft.com/office/officeart/2005/8/layout/arrow2"/>
    <dgm:cxn modelId="{D18D8E3A-F705-42A7-BA3E-3943C30D06E4}" srcId="{ABBB42AB-DED7-41D8-A34E-9D6346011931}" destId="{06084560-8984-422F-BCD3-D546A332CC7F}" srcOrd="1" destOrd="0" parTransId="{2967B44D-4390-4266-B42E-ECF9AFB4FD1C}" sibTransId="{8C7094F5-64A8-4233-9100-8C7E50A83436}"/>
    <dgm:cxn modelId="{A1286F4C-F0C4-4B1B-88DB-814031BE475C}" type="presOf" srcId="{06084560-8984-422F-BCD3-D546A332CC7F}" destId="{6168B58B-464C-4C6A-A49B-406F2737A5BD}" srcOrd="0" destOrd="2" presId="urn:microsoft.com/office/officeart/2005/8/layout/arrow2"/>
    <dgm:cxn modelId="{0E312265-E67F-4715-80E6-964431686A08}" type="presOf" srcId="{DCAE8141-5D8B-4327-A014-4556FE0662E1}" destId="{75B2E81E-0FB2-4CED-9476-A8E13F30F2A5}" srcOrd="0" destOrd="1" presId="urn:microsoft.com/office/officeart/2005/8/layout/arrow2"/>
    <dgm:cxn modelId="{4F7754E1-56E9-4B1D-A946-FB294D355F8B}" srcId="{ABBB42AB-DED7-41D8-A34E-9D6346011931}" destId="{E667BCF3-F0CD-4ACE-8860-3EBED9F939EE}" srcOrd="2" destOrd="0" parTransId="{CDAA92F7-BCF4-44AB-976A-40672C06EF75}" sibTransId="{EBB18F21-53F1-4B95-BD5A-A2EB57A69A76}"/>
    <dgm:cxn modelId="{C38A5313-A000-4576-84E0-14B56DCAADBA}" type="presOf" srcId="{8479290A-2797-4CFC-AFCC-EBF0C060D1C1}" destId="{B63CD502-1111-41B1-92AB-9FFECE4A65D4}" srcOrd="0" destOrd="0" presId="urn:microsoft.com/office/officeart/2005/8/layout/arrow2"/>
    <dgm:cxn modelId="{CF45A840-3815-4C40-8341-CF4CB4C96BD2}" type="presOf" srcId="{A3DA6156-29CD-4D1B-8946-15090E3B6601}" destId="{75B2E81E-0FB2-4CED-9476-A8E13F30F2A5}" srcOrd="0" destOrd="0" presId="urn:microsoft.com/office/officeart/2005/8/layout/arrow2"/>
    <dgm:cxn modelId="{71EFC8DF-134C-401F-8D46-AF52C746AFAF}" srcId="{73E9AFE5-C707-448D-A46F-5F55C192D6CC}" destId="{4517AFDF-F1CE-4DD3-8CE9-9726D0799DFD}" srcOrd="5" destOrd="0" parTransId="{40FA688B-63C1-4CB0-8A6D-77B0A635AF34}" sibTransId="{11ED9590-D48D-4691-81A9-2D23FE37DB12}"/>
    <dgm:cxn modelId="{D09BDCD5-3561-40FF-8926-ECEFD3910354}" type="presOf" srcId="{0269D257-0B31-430F-9F5F-2D9E205BAB48}" destId="{7AA0FE96-63DD-4CE7-90DB-3DBCD1014346}" srcOrd="0" destOrd="0" presId="urn:microsoft.com/office/officeart/2005/8/layout/arrow2"/>
    <dgm:cxn modelId="{42335AE0-E75B-47C9-89F3-A91E783796F5}" srcId="{73E9AFE5-C707-448D-A46F-5F55C192D6CC}" destId="{E2A3831E-0927-4E3D-90D1-C06B8596CCFD}" srcOrd="4" destOrd="0" parTransId="{4008F35D-30BF-46F3-8042-4ACD2507A07A}" sibTransId="{E66A48B9-618F-4B3F-ADDF-D7AF69AC74F8}"/>
    <dgm:cxn modelId="{ED0339B4-3FFD-4682-89B0-14589837EA37}" srcId="{ABBB42AB-DED7-41D8-A34E-9D6346011931}" destId="{9AB8AA0F-6C15-46A6-9BA9-09F653B4854C}" srcOrd="3" destOrd="0" parTransId="{08C512E3-2FE3-4B20-A012-5B37535B60C0}" sibTransId="{228ABFE4-AD1A-484D-9759-C48F1A015BC4}"/>
    <dgm:cxn modelId="{9CB185EF-CF1B-4908-B5A8-291BF6D2F6DF}" srcId="{A3DA6156-29CD-4D1B-8946-15090E3B6601}" destId="{D34BAF98-874E-48F0-9D36-6EEBE73B1008}" srcOrd="1" destOrd="0" parTransId="{D19D0516-FEFC-498C-ADA8-A0438EEA59CE}" sibTransId="{E601757B-D94A-479C-A5E2-087168E5EEFF}"/>
    <dgm:cxn modelId="{E73EE72C-A067-4731-8230-3AEDC65B93DA}" srcId="{4517AFDF-F1CE-4DD3-8CE9-9726D0799DFD}" destId="{A70E2B8B-3C79-4D32-A560-BAF5EC93213F}" srcOrd="0" destOrd="0" parTransId="{FC068086-BB82-4731-BBE7-D15E07267D03}" sibTransId="{019C36C5-FC48-4265-BC8C-B119E8FFB419}"/>
    <dgm:cxn modelId="{F057F5C3-D37C-4290-8F3B-3205C7307BC3}" type="presOf" srcId="{E2A3831E-0927-4E3D-90D1-C06B8596CCFD}" destId="{3B720C76-B8E8-4528-A833-5FEFF1F4D9E6}" srcOrd="0" destOrd="0" presId="urn:microsoft.com/office/officeart/2005/8/layout/arrow2"/>
    <dgm:cxn modelId="{7941ACDF-1CDE-42A9-A8DA-2D7DDBC23B82}" srcId="{73E9AFE5-C707-448D-A46F-5F55C192D6CC}" destId="{0269D257-0B31-430F-9F5F-2D9E205BAB48}" srcOrd="2" destOrd="0" parTransId="{F3EE4B0D-96C9-425E-9B57-AE2730EFE216}" sibTransId="{0C564A6F-D629-47CD-9C2D-C2AF4B6405B3}"/>
    <dgm:cxn modelId="{9DFD9F77-D8B6-4A3B-B653-DAF44579BBA4}" type="presOf" srcId="{19244A85-46D4-4B0D-B1F5-D93B94BD71AA}" destId="{B63CD502-1111-41B1-92AB-9FFECE4A65D4}" srcOrd="0" destOrd="1" presId="urn:microsoft.com/office/officeart/2005/8/layout/arrow2"/>
    <dgm:cxn modelId="{824E157A-A7FB-417F-8E2E-06DEFD433836}" srcId="{A3DA6156-29CD-4D1B-8946-15090E3B6601}" destId="{DCAE8141-5D8B-4327-A014-4556FE0662E1}" srcOrd="0" destOrd="0" parTransId="{9CC0586B-ED9B-4C7B-BF4D-2FEAAD723F99}" sibTransId="{212B3669-C8F7-4F42-AE32-B76CD322E96F}"/>
    <dgm:cxn modelId="{DAF74A72-49C5-4426-A23D-D2B756C4BDF9}" srcId="{ABBB42AB-DED7-41D8-A34E-9D6346011931}" destId="{CE97F377-AFFE-4DA6-84AD-17651E9602B8}" srcOrd="0" destOrd="0" parTransId="{6A8B8AE6-0D71-4D75-9352-29C2F720A746}" sibTransId="{9FBE24E8-9C05-450E-AFFF-F9DCD2A55513}"/>
    <dgm:cxn modelId="{3D10F505-2CA7-4E24-97C7-21F7DDE1E6DD}" type="presOf" srcId="{83422443-D1DD-4D4E-9D0E-AE8F869CA356}" destId="{3B720C76-B8E8-4528-A833-5FEFF1F4D9E6}" srcOrd="0" destOrd="1" presId="urn:microsoft.com/office/officeart/2005/8/layout/arrow2"/>
    <dgm:cxn modelId="{BFD847FD-F6DB-40CF-BD8D-6FB8B58E6DAD}" type="presParOf" srcId="{BC8F7565-DCCA-4DFC-83FF-EAA985E94C1F}" destId="{0E4ED8CA-C96E-408B-9C34-9464BDD39B53}" srcOrd="0" destOrd="0" presId="urn:microsoft.com/office/officeart/2005/8/layout/arrow2"/>
    <dgm:cxn modelId="{A043EF28-416E-4455-BB19-4E44C53AB1D1}" type="presParOf" srcId="{BC8F7565-DCCA-4DFC-83FF-EAA985E94C1F}" destId="{33AB7F06-28E5-4E5A-8EE6-AAAEF34849E5}" srcOrd="1" destOrd="0" presId="urn:microsoft.com/office/officeart/2005/8/layout/arrow2"/>
    <dgm:cxn modelId="{A7B88558-6831-4D3B-8271-149D6A9372A5}" type="presParOf" srcId="{33AB7F06-28E5-4E5A-8EE6-AAAEF34849E5}" destId="{4C7BA5F2-EDD1-49E0-B4EB-79BCCB40C9D4}" srcOrd="0" destOrd="0" presId="urn:microsoft.com/office/officeart/2005/8/layout/arrow2"/>
    <dgm:cxn modelId="{42665821-402D-4346-8E16-7919CF325D56}" type="presParOf" srcId="{33AB7F06-28E5-4E5A-8EE6-AAAEF34849E5}" destId="{6168B58B-464C-4C6A-A49B-406F2737A5BD}" srcOrd="1" destOrd="0" presId="urn:microsoft.com/office/officeart/2005/8/layout/arrow2"/>
    <dgm:cxn modelId="{7CA36236-3478-4B8C-BCBD-7063F1167C32}" type="presParOf" srcId="{33AB7F06-28E5-4E5A-8EE6-AAAEF34849E5}" destId="{637A0ECF-DFD9-466C-92E6-D0526B6C843F}" srcOrd="2" destOrd="0" presId="urn:microsoft.com/office/officeart/2005/8/layout/arrow2"/>
    <dgm:cxn modelId="{BC9F05CA-E839-4AD3-94D0-69A668F85990}" type="presParOf" srcId="{33AB7F06-28E5-4E5A-8EE6-AAAEF34849E5}" destId="{75B2E81E-0FB2-4CED-9476-A8E13F30F2A5}" srcOrd="3" destOrd="0" presId="urn:microsoft.com/office/officeart/2005/8/layout/arrow2"/>
    <dgm:cxn modelId="{3FB7E468-4453-4570-8943-87B656BF0D1B}" type="presParOf" srcId="{33AB7F06-28E5-4E5A-8EE6-AAAEF34849E5}" destId="{B33B6A12-C0A8-46AA-A551-309ECEF6713C}" srcOrd="4" destOrd="0" presId="urn:microsoft.com/office/officeart/2005/8/layout/arrow2"/>
    <dgm:cxn modelId="{AF22F29A-26A6-4EED-AA8C-D4DAA35BAC26}" type="presParOf" srcId="{33AB7F06-28E5-4E5A-8EE6-AAAEF34849E5}" destId="{7AA0FE96-63DD-4CE7-90DB-3DBCD1014346}" srcOrd="5" destOrd="0" presId="urn:microsoft.com/office/officeart/2005/8/layout/arrow2"/>
    <dgm:cxn modelId="{F38C6E39-A7DE-4C67-820B-05460611AE5C}" type="presParOf" srcId="{33AB7F06-28E5-4E5A-8EE6-AAAEF34849E5}" destId="{F56137C2-4F7C-463F-8C82-4B8F916BD532}" srcOrd="6" destOrd="0" presId="urn:microsoft.com/office/officeart/2005/8/layout/arrow2"/>
    <dgm:cxn modelId="{28C2EEDC-B544-4072-91B6-6261FFC347DB}" type="presParOf" srcId="{33AB7F06-28E5-4E5A-8EE6-AAAEF34849E5}" destId="{B63CD502-1111-41B1-92AB-9FFECE4A65D4}" srcOrd="7" destOrd="0" presId="urn:microsoft.com/office/officeart/2005/8/layout/arrow2"/>
    <dgm:cxn modelId="{C8BB8A4C-4F88-4D61-8A4F-A73C4E5812FD}" type="presParOf" srcId="{33AB7F06-28E5-4E5A-8EE6-AAAEF34849E5}" destId="{34AF048A-08DE-4BB5-866E-7F3A20F2E667}" srcOrd="8" destOrd="0" presId="urn:microsoft.com/office/officeart/2005/8/layout/arrow2"/>
    <dgm:cxn modelId="{74EBBF8D-DDE7-490E-83FC-62F15AF0447E}" type="presParOf" srcId="{33AB7F06-28E5-4E5A-8EE6-AAAEF34849E5}" destId="{3B720C76-B8E8-4528-A833-5FEFF1F4D9E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4D4BC3-CAAF-4804-BB91-4E0012608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E57AC-A74D-41BE-93D0-90640A55C9A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Doctor</a:t>
          </a:r>
          <a:endParaRPr lang="en-US" sz="1600" b="1" dirty="0">
            <a:solidFill>
              <a:schemeClr val="tx1"/>
            </a:solidFill>
          </a:endParaRPr>
        </a:p>
      </dgm:t>
    </dgm:pt>
    <dgm:pt modelId="{8C15D816-B15B-4A04-9360-3DCE98F1500C}" type="parTrans" cxnId="{31FBD431-EB61-4595-A404-B1EB03896370}">
      <dgm:prSet/>
      <dgm:spPr/>
      <dgm:t>
        <a:bodyPr/>
        <a:lstStyle/>
        <a:p>
          <a:endParaRPr lang="en-US"/>
        </a:p>
      </dgm:t>
    </dgm:pt>
    <dgm:pt modelId="{7EBAB913-CE2D-4FC1-BA65-B8FD556B26C4}" type="sibTrans" cxnId="{31FBD431-EB61-4595-A404-B1EB03896370}">
      <dgm:prSet/>
      <dgm:spPr/>
      <dgm:t>
        <a:bodyPr/>
        <a:lstStyle/>
        <a:p>
          <a:endParaRPr lang="en-US"/>
        </a:p>
      </dgm:t>
    </dgm:pt>
    <dgm:pt modelId="{4C5F8DAE-FD0D-439D-A76A-89ED52F04CDA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Lab Assistant</a:t>
          </a:r>
          <a:endParaRPr lang="en-US" sz="1600" b="1" dirty="0">
            <a:solidFill>
              <a:schemeClr val="tx1"/>
            </a:solidFill>
          </a:endParaRPr>
        </a:p>
      </dgm:t>
    </dgm:pt>
    <dgm:pt modelId="{EFFEC238-E738-45FE-BD18-E5D226F556B0}" type="parTrans" cxnId="{369231AE-0F30-45BA-9093-CAA9E85DB8A4}">
      <dgm:prSet/>
      <dgm:spPr/>
      <dgm:t>
        <a:bodyPr/>
        <a:lstStyle/>
        <a:p>
          <a:endParaRPr lang="en-US"/>
        </a:p>
      </dgm:t>
    </dgm:pt>
    <dgm:pt modelId="{273CF16D-FFE4-4910-A513-AF1FBA45B250}" type="sibTrans" cxnId="{369231AE-0F30-45BA-9093-CAA9E85DB8A4}">
      <dgm:prSet/>
      <dgm:spPr/>
      <dgm:t>
        <a:bodyPr/>
        <a:lstStyle/>
        <a:p>
          <a:endParaRPr lang="en-US"/>
        </a:p>
      </dgm:t>
    </dgm:pt>
    <dgm:pt modelId="{35E20348-EED5-4707-910D-42B335C98D5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Medical Coder</a:t>
          </a:r>
          <a:endParaRPr lang="en-US" sz="1600" b="1" dirty="0">
            <a:solidFill>
              <a:schemeClr val="tx1"/>
            </a:solidFill>
          </a:endParaRPr>
        </a:p>
      </dgm:t>
    </dgm:pt>
    <dgm:pt modelId="{6054410C-9918-49F8-BC19-14073C71D061}" type="parTrans" cxnId="{EA297FD8-8EB3-498A-948C-FED4AE2DE64A}">
      <dgm:prSet/>
      <dgm:spPr/>
      <dgm:t>
        <a:bodyPr/>
        <a:lstStyle/>
        <a:p>
          <a:endParaRPr lang="en-US"/>
        </a:p>
      </dgm:t>
    </dgm:pt>
    <dgm:pt modelId="{0C53C009-DD15-4ECB-8CED-198031541F27}" type="sibTrans" cxnId="{EA297FD8-8EB3-498A-948C-FED4AE2DE64A}">
      <dgm:prSet/>
      <dgm:spPr/>
      <dgm:t>
        <a:bodyPr/>
        <a:lstStyle/>
        <a:p>
          <a:endParaRPr lang="en-US"/>
        </a:p>
      </dgm:t>
    </dgm:pt>
    <dgm:pt modelId="{C5B27CE5-9EFC-44C4-8850-83FB5F5D4AA7}" type="pres">
      <dgm:prSet presAssocID="{884D4BC3-CAAF-4804-BB91-4E0012608868}" presName="linear" presStyleCnt="0">
        <dgm:presLayoutVars>
          <dgm:dir/>
          <dgm:animLvl val="lvl"/>
          <dgm:resizeHandles val="exact"/>
        </dgm:presLayoutVars>
      </dgm:prSet>
      <dgm:spPr/>
    </dgm:pt>
    <dgm:pt modelId="{E66CC99D-285D-4AA7-A2EA-7224E300F94F}" type="pres">
      <dgm:prSet presAssocID="{BE8E57AC-A74D-41BE-93D0-90640A55C9AD}" presName="parentLin" presStyleCnt="0"/>
      <dgm:spPr/>
    </dgm:pt>
    <dgm:pt modelId="{8351C865-1390-4233-8C80-BB675B3CF663}" type="pres">
      <dgm:prSet presAssocID="{BE8E57AC-A74D-41BE-93D0-90640A55C9AD}" presName="parentLeftMargin" presStyleLbl="node1" presStyleIdx="0" presStyleCnt="3"/>
      <dgm:spPr/>
    </dgm:pt>
    <dgm:pt modelId="{1EB4E399-5B0B-43C5-BA55-105F07C3CF9A}" type="pres">
      <dgm:prSet presAssocID="{BE8E57AC-A74D-41BE-93D0-90640A55C9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29A8E1-823B-409B-BF24-A823BBB2A5D1}" type="pres">
      <dgm:prSet presAssocID="{BE8E57AC-A74D-41BE-93D0-90640A55C9AD}" presName="negativeSpace" presStyleCnt="0"/>
      <dgm:spPr/>
    </dgm:pt>
    <dgm:pt modelId="{5B0296A6-622D-468F-A919-8D0C9FDB188E}" type="pres">
      <dgm:prSet presAssocID="{BE8E57AC-A74D-41BE-93D0-90640A55C9AD}" presName="childText" presStyleLbl="conFgAcc1" presStyleIdx="0" presStyleCnt="3">
        <dgm:presLayoutVars>
          <dgm:bulletEnabled val="1"/>
        </dgm:presLayoutVars>
      </dgm:prSet>
      <dgm:spPr/>
    </dgm:pt>
    <dgm:pt modelId="{CA42CEC8-C4A3-4155-985B-5054E57DE387}" type="pres">
      <dgm:prSet presAssocID="{7EBAB913-CE2D-4FC1-BA65-B8FD556B26C4}" presName="spaceBetweenRectangles" presStyleCnt="0"/>
      <dgm:spPr/>
    </dgm:pt>
    <dgm:pt modelId="{A03E4A32-C266-4992-BAA5-707372F76D04}" type="pres">
      <dgm:prSet presAssocID="{4C5F8DAE-FD0D-439D-A76A-89ED52F04CDA}" presName="parentLin" presStyleCnt="0"/>
      <dgm:spPr/>
    </dgm:pt>
    <dgm:pt modelId="{ED55A39C-6132-44CA-9341-523660B0D4B8}" type="pres">
      <dgm:prSet presAssocID="{4C5F8DAE-FD0D-439D-A76A-89ED52F04CDA}" presName="parentLeftMargin" presStyleLbl="node1" presStyleIdx="0" presStyleCnt="3"/>
      <dgm:spPr/>
    </dgm:pt>
    <dgm:pt modelId="{0894C3C4-4D71-46A2-B5D1-9680BA4A0CF6}" type="pres">
      <dgm:prSet presAssocID="{4C5F8DAE-FD0D-439D-A76A-89ED52F04CDA}" presName="parentText" presStyleLbl="node1" presStyleIdx="1" presStyleCnt="3" custLinFactNeighborX="-2469" custLinFactNeighborY="4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0B572-667D-4F5A-B273-9D12BDE73889}" type="pres">
      <dgm:prSet presAssocID="{4C5F8DAE-FD0D-439D-A76A-89ED52F04CDA}" presName="negativeSpace" presStyleCnt="0"/>
      <dgm:spPr/>
    </dgm:pt>
    <dgm:pt modelId="{625CA781-972C-4D37-865A-2F7942DBE153}" type="pres">
      <dgm:prSet presAssocID="{4C5F8DAE-FD0D-439D-A76A-89ED52F04CDA}" presName="childText" presStyleLbl="conFgAcc1" presStyleIdx="1" presStyleCnt="3">
        <dgm:presLayoutVars>
          <dgm:bulletEnabled val="1"/>
        </dgm:presLayoutVars>
      </dgm:prSet>
      <dgm:spPr/>
    </dgm:pt>
    <dgm:pt modelId="{23ABD3B6-C4FF-4905-B470-485FE42AC7AA}" type="pres">
      <dgm:prSet presAssocID="{273CF16D-FFE4-4910-A513-AF1FBA45B250}" presName="spaceBetweenRectangles" presStyleCnt="0"/>
      <dgm:spPr/>
    </dgm:pt>
    <dgm:pt modelId="{5371767D-BE37-4A13-A512-FAE9D93FF39A}" type="pres">
      <dgm:prSet presAssocID="{35E20348-EED5-4707-910D-42B335C98D5B}" presName="parentLin" presStyleCnt="0"/>
      <dgm:spPr/>
    </dgm:pt>
    <dgm:pt modelId="{4DEC8602-DE51-47B5-86F0-36CFC8EDEBE3}" type="pres">
      <dgm:prSet presAssocID="{35E20348-EED5-4707-910D-42B335C98D5B}" presName="parentLeftMargin" presStyleLbl="node1" presStyleIdx="1" presStyleCnt="3"/>
      <dgm:spPr/>
    </dgm:pt>
    <dgm:pt modelId="{25864C90-F1F7-4573-AFD9-3ABF70C5AD52}" type="pres">
      <dgm:prSet presAssocID="{35E20348-EED5-4707-910D-42B335C98D5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49782-958A-40E2-898B-3939E6D35815}" type="pres">
      <dgm:prSet presAssocID="{35E20348-EED5-4707-910D-42B335C98D5B}" presName="negativeSpace" presStyleCnt="0"/>
      <dgm:spPr/>
    </dgm:pt>
    <dgm:pt modelId="{256AF7E1-AF4F-41B8-A414-7702B183CEAC}" type="pres">
      <dgm:prSet presAssocID="{35E20348-EED5-4707-910D-42B335C98D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C0F783C-D74A-4636-B300-D3FE3A939C88}" type="presOf" srcId="{4C5F8DAE-FD0D-439D-A76A-89ED52F04CDA}" destId="{ED55A39C-6132-44CA-9341-523660B0D4B8}" srcOrd="0" destOrd="0" presId="urn:microsoft.com/office/officeart/2005/8/layout/list1"/>
    <dgm:cxn modelId="{5115CBA2-22D0-4765-8604-54B9D518F650}" type="presOf" srcId="{4C5F8DAE-FD0D-439D-A76A-89ED52F04CDA}" destId="{0894C3C4-4D71-46A2-B5D1-9680BA4A0CF6}" srcOrd="1" destOrd="0" presId="urn:microsoft.com/office/officeart/2005/8/layout/list1"/>
    <dgm:cxn modelId="{62F0440D-6742-49D5-B6F3-3B0C14EB2B15}" type="presOf" srcId="{35E20348-EED5-4707-910D-42B335C98D5B}" destId="{4DEC8602-DE51-47B5-86F0-36CFC8EDEBE3}" srcOrd="0" destOrd="0" presId="urn:microsoft.com/office/officeart/2005/8/layout/list1"/>
    <dgm:cxn modelId="{369231AE-0F30-45BA-9093-CAA9E85DB8A4}" srcId="{884D4BC3-CAAF-4804-BB91-4E0012608868}" destId="{4C5F8DAE-FD0D-439D-A76A-89ED52F04CDA}" srcOrd="1" destOrd="0" parTransId="{EFFEC238-E738-45FE-BD18-E5D226F556B0}" sibTransId="{273CF16D-FFE4-4910-A513-AF1FBA45B250}"/>
    <dgm:cxn modelId="{EA297FD8-8EB3-498A-948C-FED4AE2DE64A}" srcId="{884D4BC3-CAAF-4804-BB91-4E0012608868}" destId="{35E20348-EED5-4707-910D-42B335C98D5B}" srcOrd="2" destOrd="0" parTransId="{6054410C-9918-49F8-BC19-14073C71D061}" sibTransId="{0C53C009-DD15-4ECB-8CED-198031541F27}"/>
    <dgm:cxn modelId="{31FBD431-EB61-4595-A404-B1EB03896370}" srcId="{884D4BC3-CAAF-4804-BB91-4E0012608868}" destId="{BE8E57AC-A74D-41BE-93D0-90640A55C9AD}" srcOrd="0" destOrd="0" parTransId="{8C15D816-B15B-4A04-9360-3DCE98F1500C}" sibTransId="{7EBAB913-CE2D-4FC1-BA65-B8FD556B26C4}"/>
    <dgm:cxn modelId="{2A218413-EE51-482E-A481-4001197F58F6}" type="presOf" srcId="{BE8E57AC-A74D-41BE-93D0-90640A55C9AD}" destId="{8351C865-1390-4233-8C80-BB675B3CF663}" srcOrd="0" destOrd="0" presId="urn:microsoft.com/office/officeart/2005/8/layout/list1"/>
    <dgm:cxn modelId="{232D9BE0-E9B0-456A-88F8-05A530183057}" type="presOf" srcId="{35E20348-EED5-4707-910D-42B335C98D5B}" destId="{25864C90-F1F7-4573-AFD9-3ABF70C5AD52}" srcOrd="1" destOrd="0" presId="urn:microsoft.com/office/officeart/2005/8/layout/list1"/>
    <dgm:cxn modelId="{1D8404B2-4852-4A02-9617-C8B42F2E0FB9}" type="presOf" srcId="{884D4BC3-CAAF-4804-BB91-4E0012608868}" destId="{C5B27CE5-9EFC-44C4-8850-83FB5F5D4AA7}" srcOrd="0" destOrd="0" presId="urn:microsoft.com/office/officeart/2005/8/layout/list1"/>
    <dgm:cxn modelId="{223783B3-AF49-4230-8DF5-5E7085376E9C}" type="presOf" srcId="{BE8E57AC-A74D-41BE-93D0-90640A55C9AD}" destId="{1EB4E399-5B0B-43C5-BA55-105F07C3CF9A}" srcOrd="1" destOrd="0" presId="urn:microsoft.com/office/officeart/2005/8/layout/list1"/>
    <dgm:cxn modelId="{65AC0900-5712-4821-B36C-7CD2C0F15874}" type="presParOf" srcId="{C5B27CE5-9EFC-44C4-8850-83FB5F5D4AA7}" destId="{E66CC99D-285D-4AA7-A2EA-7224E300F94F}" srcOrd="0" destOrd="0" presId="urn:microsoft.com/office/officeart/2005/8/layout/list1"/>
    <dgm:cxn modelId="{9B9BD352-254E-4575-9F6C-44B5723568F4}" type="presParOf" srcId="{E66CC99D-285D-4AA7-A2EA-7224E300F94F}" destId="{8351C865-1390-4233-8C80-BB675B3CF663}" srcOrd="0" destOrd="0" presId="urn:microsoft.com/office/officeart/2005/8/layout/list1"/>
    <dgm:cxn modelId="{F371E613-4564-4216-B839-DA8D745ADF47}" type="presParOf" srcId="{E66CC99D-285D-4AA7-A2EA-7224E300F94F}" destId="{1EB4E399-5B0B-43C5-BA55-105F07C3CF9A}" srcOrd="1" destOrd="0" presId="urn:microsoft.com/office/officeart/2005/8/layout/list1"/>
    <dgm:cxn modelId="{0335B7D1-206C-4DB6-BCD1-00947191F874}" type="presParOf" srcId="{C5B27CE5-9EFC-44C4-8850-83FB5F5D4AA7}" destId="{D129A8E1-823B-409B-BF24-A823BBB2A5D1}" srcOrd="1" destOrd="0" presId="urn:microsoft.com/office/officeart/2005/8/layout/list1"/>
    <dgm:cxn modelId="{F7B2E1BB-6218-445F-85F5-A0D6DABC0727}" type="presParOf" srcId="{C5B27CE5-9EFC-44C4-8850-83FB5F5D4AA7}" destId="{5B0296A6-622D-468F-A919-8D0C9FDB188E}" srcOrd="2" destOrd="0" presId="urn:microsoft.com/office/officeart/2005/8/layout/list1"/>
    <dgm:cxn modelId="{5B5C8342-D733-4BBD-AC42-B26BC13D8868}" type="presParOf" srcId="{C5B27CE5-9EFC-44C4-8850-83FB5F5D4AA7}" destId="{CA42CEC8-C4A3-4155-985B-5054E57DE387}" srcOrd="3" destOrd="0" presId="urn:microsoft.com/office/officeart/2005/8/layout/list1"/>
    <dgm:cxn modelId="{4F681C69-A1C0-4B90-B26B-5C09BD0AE88D}" type="presParOf" srcId="{C5B27CE5-9EFC-44C4-8850-83FB5F5D4AA7}" destId="{A03E4A32-C266-4992-BAA5-707372F76D04}" srcOrd="4" destOrd="0" presId="urn:microsoft.com/office/officeart/2005/8/layout/list1"/>
    <dgm:cxn modelId="{33F10D50-7F90-4836-909C-0058AE3A0E9B}" type="presParOf" srcId="{A03E4A32-C266-4992-BAA5-707372F76D04}" destId="{ED55A39C-6132-44CA-9341-523660B0D4B8}" srcOrd="0" destOrd="0" presId="urn:microsoft.com/office/officeart/2005/8/layout/list1"/>
    <dgm:cxn modelId="{8EC48A87-022A-455F-82CE-2F7E6B02FAEE}" type="presParOf" srcId="{A03E4A32-C266-4992-BAA5-707372F76D04}" destId="{0894C3C4-4D71-46A2-B5D1-9680BA4A0CF6}" srcOrd="1" destOrd="0" presId="urn:microsoft.com/office/officeart/2005/8/layout/list1"/>
    <dgm:cxn modelId="{48359F25-F210-4B46-801D-DFC27A4F2869}" type="presParOf" srcId="{C5B27CE5-9EFC-44C4-8850-83FB5F5D4AA7}" destId="{FE40B572-667D-4F5A-B273-9D12BDE73889}" srcOrd="5" destOrd="0" presId="urn:microsoft.com/office/officeart/2005/8/layout/list1"/>
    <dgm:cxn modelId="{AB3EAE6A-0325-44B0-AD35-26D45087B72C}" type="presParOf" srcId="{C5B27CE5-9EFC-44C4-8850-83FB5F5D4AA7}" destId="{625CA781-972C-4D37-865A-2F7942DBE153}" srcOrd="6" destOrd="0" presId="urn:microsoft.com/office/officeart/2005/8/layout/list1"/>
    <dgm:cxn modelId="{88E57CB7-7848-4179-8AC7-59F61F665967}" type="presParOf" srcId="{C5B27CE5-9EFC-44C4-8850-83FB5F5D4AA7}" destId="{23ABD3B6-C4FF-4905-B470-485FE42AC7AA}" srcOrd="7" destOrd="0" presId="urn:microsoft.com/office/officeart/2005/8/layout/list1"/>
    <dgm:cxn modelId="{DDCA6600-36F6-4A4A-93D5-17193CAB6F7F}" type="presParOf" srcId="{C5B27CE5-9EFC-44C4-8850-83FB5F5D4AA7}" destId="{5371767D-BE37-4A13-A512-FAE9D93FF39A}" srcOrd="8" destOrd="0" presId="urn:microsoft.com/office/officeart/2005/8/layout/list1"/>
    <dgm:cxn modelId="{2C8B30EB-5977-41FB-A5DC-C3100FD4DAFE}" type="presParOf" srcId="{5371767D-BE37-4A13-A512-FAE9D93FF39A}" destId="{4DEC8602-DE51-47B5-86F0-36CFC8EDEBE3}" srcOrd="0" destOrd="0" presId="urn:microsoft.com/office/officeart/2005/8/layout/list1"/>
    <dgm:cxn modelId="{516860FE-68CC-402D-9040-8E4180FA2CBB}" type="presParOf" srcId="{5371767D-BE37-4A13-A512-FAE9D93FF39A}" destId="{25864C90-F1F7-4573-AFD9-3ABF70C5AD52}" srcOrd="1" destOrd="0" presId="urn:microsoft.com/office/officeart/2005/8/layout/list1"/>
    <dgm:cxn modelId="{4CBD8081-F0BA-40F1-807A-AFA5F56468F3}" type="presParOf" srcId="{C5B27CE5-9EFC-44C4-8850-83FB5F5D4AA7}" destId="{69549782-958A-40E2-898B-3939E6D35815}" srcOrd="9" destOrd="0" presId="urn:microsoft.com/office/officeart/2005/8/layout/list1"/>
    <dgm:cxn modelId="{A5C4FB5E-46B6-4665-AC3A-E1C572C4E10A}" type="presParOf" srcId="{C5B27CE5-9EFC-44C4-8850-83FB5F5D4AA7}" destId="{256AF7E1-AF4F-41B8-A414-7702B183CE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4D4BC3-CAAF-4804-BB91-4E0012608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E57AC-A74D-41BE-93D0-90640A55C9A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Pharmacist </a:t>
          </a:r>
          <a:endParaRPr lang="en-US" b="1" dirty="0">
            <a:solidFill>
              <a:schemeClr val="tx1"/>
            </a:solidFill>
          </a:endParaRPr>
        </a:p>
      </dgm:t>
    </dgm:pt>
    <dgm:pt modelId="{8C15D816-B15B-4A04-9360-3DCE98F1500C}" type="par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BAB913-CE2D-4FC1-BA65-B8FD556B26C4}" type="sib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5F8DAE-FD0D-439D-A76A-89ED52F04CDA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Drug Manufacturer</a:t>
          </a:r>
          <a:endParaRPr lang="en-US" b="1" dirty="0">
            <a:solidFill>
              <a:schemeClr val="tx1"/>
            </a:solidFill>
          </a:endParaRPr>
        </a:p>
      </dgm:t>
    </dgm:pt>
    <dgm:pt modelId="{EFFEC238-E738-45FE-BD18-E5D226F556B0}" type="parTrans" cxnId="{369231AE-0F30-45BA-9093-CAA9E85DB8A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3CF16D-FFE4-4910-A513-AF1FBA45B250}" type="sibTrans" cxnId="{369231AE-0F30-45BA-9093-CAA9E85DB8A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5B27CE5-9EFC-44C4-8850-83FB5F5D4AA7}" type="pres">
      <dgm:prSet presAssocID="{884D4BC3-CAAF-4804-BB91-4E0012608868}" presName="linear" presStyleCnt="0">
        <dgm:presLayoutVars>
          <dgm:dir/>
          <dgm:animLvl val="lvl"/>
          <dgm:resizeHandles val="exact"/>
        </dgm:presLayoutVars>
      </dgm:prSet>
      <dgm:spPr/>
    </dgm:pt>
    <dgm:pt modelId="{E66CC99D-285D-4AA7-A2EA-7224E300F94F}" type="pres">
      <dgm:prSet presAssocID="{BE8E57AC-A74D-41BE-93D0-90640A55C9AD}" presName="parentLin" presStyleCnt="0"/>
      <dgm:spPr/>
    </dgm:pt>
    <dgm:pt modelId="{8351C865-1390-4233-8C80-BB675B3CF663}" type="pres">
      <dgm:prSet presAssocID="{BE8E57AC-A74D-41BE-93D0-90640A55C9AD}" presName="parentLeftMargin" presStyleLbl="node1" presStyleIdx="0" presStyleCnt="2"/>
      <dgm:spPr/>
    </dgm:pt>
    <dgm:pt modelId="{1EB4E399-5B0B-43C5-BA55-105F07C3CF9A}" type="pres">
      <dgm:prSet presAssocID="{BE8E57AC-A74D-41BE-93D0-90640A55C9A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9A8E1-823B-409B-BF24-A823BBB2A5D1}" type="pres">
      <dgm:prSet presAssocID="{BE8E57AC-A74D-41BE-93D0-90640A55C9AD}" presName="negativeSpace" presStyleCnt="0"/>
      <dgm:spPr/>
    </dgm:pt>
    <dgm:pt modelId="{5B0296A6-622D-468F-A919-8D0C9FDB188E}" type="pres">
      <dgm:prSet presAssocID="{BE8E57AC-A74D-41BE-93D0-90640A55C9AD}" presName="childText" presStyleLbl="conFgAcc1" presStyleIdx="0" presStyleCnt="2">
        <dgm:presLayoutVars>
          <dgm:bulletEnabled val="1"/>
        </dgm:presLayoutVars>
      </dgm:prSet>
      <dgm:spPr/>
    </dgm:pt>
    <dgm:pt modelId="{CA42CEC8-C4A3-4155-985B-5054E57DE387}" type="pres">
      <dgm:prSet presAssocID="{7EBAB913-CE2D-4FC1-BA65-B8FD556B26C4}" presName="spaceBetweenRectangles" presStyleCnt="0"/>
      <dgm:spPr/>
    </dgm:pt>
    <dgm:pt modelId="{A03E4A32-C266-4992-BAA5-707372F76D04}" type="pres">
      <dgm:prSet presAssocID="{4C5F8DAE-FD0D-439D-A76A-89ED52F04CDA}" presName="parentLin" presStyleCnt="0"/>
      <dgm:spPr/>
    </dgm:pt>
    <dgm:pt modelId="{ED55A39C-6132-44CA-9341-523660B0D4B8}" type="pres">
      <dgm:prSet presAssocID="{4C5F8DAE-FD0D-439D-A76A-89ED52F04CDA}" presName="parentLeftMargin" presStyleLbl="node1" presStyleIdx="0" presStyleCnt="2"/>
      <dgm:spPr/>
    </dgm:pt>
    <dgm:pt modelId="{0894C3C4-4D71-46A2-B5D1-9680BA4A0CF6}" type="pres">
      <dgm:prSet presAssocID="{4C5F8DAE-FD0D-439D-A76A-89ED52F04CDA}" presName="parentText" presStyleLbl="node1" presStyleIdx="1" presStyleCnt="2" custLinFactNeighborX="-2469" custLinFactNeighborY="4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0B572-667D-4F5A-B273-9D12BDE73889}" type="pres">
      <dgm:prSet presAssocID="{4C5F8DAE-FD0D-439D-A76A-89ED52F04CDA}" presName="negativeSpace" presStyleCnt="0"/>
      <dgm:spPr/>
    </dgm:pt>
    <dgm:pt modelId="{625CA781-972C-4D37-865A-2F7942DBE153}" type="pres">
      <dgm:prSet presAssocID="{4C5F8DAE-FD0D-439D-A76A-89ED52F04CD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0F783C-D74A-4636-B300-D3FE3A939C88}" type="presOf" srcId="{4C5F8DAE-FD0D-439D-A76A-89ED52F04CDA}" destId="{ED55A39C-6132-44CA-9341-523660B0D4B8}" srcOrd="0" destOrd="0" presId="urn:microsoft.com/office/officeart/2005/8/layout/list1"/>
    <dgm:cxn modelId="{2A218413-EE51-482E-A481-4001197F58F6}" type="presOf" srcId="{BE8E57AC-A74D-41BE-93D0-90640A55C9AD}" destId="{8351C865-1390-4233-8C80-BB675B3CF663}" srcOrd="0" destOrd="0" presId="urn:microsoft.com/office/officeart/2005/8/layout/list1"/>
    <dgm:cxn modelId="{223783B3-AF49-4230-8DF5-5E7085376E9C}" type="presOf" srcId="{BE8E57AC-A74D-41BE-93D0-90640A55C9AD}" destId="{1EB4E399-5B0B-43C5-BA55-105F07C3CF9A}" srcOrd="1" destOrd="0" presId="urn:microsoft.com/office/officeart/2005/8/layout/list1"/>
    <dgm:cxn modelId="{369231AE-0F30-45BA-9093-CAA9E85DB8A4}" srcId="{884D4BC3-CAAF-4804-BB91-4E0012608868}" destId="{4C5F8DAE-FD0D-439D-A76A-89ED52F04CDA}" srcOrd="1" destOrd="0" parTransId="{EFFEC238-E738-45FE-BD18-E5D226F556B0}" sibTransId="{273CF16D-FFE4-4910-A513-AF1FBA45B250}"/>
    <dgm:cxn modelId="{31FBD431-EB61-4595-A404-B1EB03896370}" srcId="{884D4BC3-CAAF-4804-BB91-4E0012608868}" destId="{BE8E57AC-A74D-41BE-93D0-90640A55C9AD}" srcOrd="0" destOrd="0" parTransId="{8C15D816-B15B-4A04-9360-3DCE98F1500C}" sibTransId="{7EBAB913-CE2D-4FC1-BA65-B8FD556B26C4}"/>
    <dgm:cxn modelId="{5115CBA2-22D0-4765-8604-54B9D518F650}" type="presOf" srcId="{4C5F8DAE-FD0D-439D-A76A-89ED52F04CDA}" destId="{0894C3C4-4D71-46A2-B5D1-9680BA4A0CF6}" srcOrd="1" destOrd="0" presId="urn:microsoft.com/office/officeart/2005/8/layout/list1"/>
    <dgm:cxn modelId="{1D8404B2-4852-4A02-9617-C8B42F2E0FB9}" type="presOf" srcId="{884D4BC3-CAAF-4804-BB91-4E0012608868}" destId="{C5B27CE5-9EFC-44C4-8850-83FB5F5D4AA7}" srcOrd="0" destOrd="0" presId="urn:microsoft.com/office/officeart/2005/8/layout/list1"/>
    <dgm:cxn modelId="{65AC0900-5712-4821-B36C-7CD2C0F15874}" type="presParOf" srcId="{C5B27CE5-9EFC-44C4-8850-83FB5F5D4AA7}" destId="{E66CC99D-285D-4AA7-A2EA-7224E300F94F}" srcOrd="0" destOrd="0" presId="urn:microsoft.com/office/officeart/2005/8/layout/list1"/>
    <dgm:cxn modelId="{9B9BD352-254E-4575-9F6C-44B5723568F4}" type="presParOf" srcId="{E66CC99D-285D-4AA7-A2EA-7224E300F94F}" destId="{8351C865-1390-4233-8C80-BB675B3CF663}" srcOrd="0" destOrd="0" presId="urn:microsoft.com/office/officeart/2005/8/layout/list1"/>
    <dgm:cxn modelId="{F371E613-4564-4216-B839-DA8D745ADF47}" type="presParOf" srcId="{E66CC99D-285D-4AA7-A2EA-7224E300F94F}" destId="{1EB4E399-5B0B-43C5-BA55-105F07C3CF9A}" srcOrd="1" destOrd="0" presId="urn:microsoft.com/office/officeart/2005/8/layout/list1"/>
    <dgm:cxn modelId="{0335B7D1-206C-4DB6-BCD1-00947191F874}" type="presParOf" srcId="{C5B27CE5-9EFC-44C4-8850-83FB5F5D4AA7}" destId="{D129A8E1-823B-409B-BF24-A823BBB2A5D1}" srcOrd="1" destOrd="0" presId="urn:microsoft.com/office/officeart/2005/8/layout/list1"/>
    <dgm:cxn modelId="{F7B2E1BB-6218-445F-85F5-A0D6DABC0727}" type="presParOf" srcId="{C5B27CE5-9EFC-44C4-8850-83FB5F5D4AA7}" destId="{5B0296A6-622D-468F-A919-8D0C9FDB188E}" srcOrd="2" destOrd="0" presId="urn:microsoft.com/office/officeart/2005/8/layout/list1"/>
    <dgm:cxn modelId="{5B5C8342-D733-4BBD-AC42-B26BC13D8868}" type="presParOf" srcId="{C5B27CE5-9EFC-44C4-8850-83FB5F5D4AA7}" destId="{CA42CEC8-C4A3-4155-985B-5054E57DE387}" srcOrd="3" destOrd="0" presId="urn:microsoft.com/office/officeart/2005/8/layout/list1"/>
    <dgm:cxn modelId="{4F681C69-A1C0-4B90-B26B-5C09BD0AE88D}" type="presParOf" srcId="{C5B27CE5-9EFC-44C4-8850-83FB5F5D4AA7}" destId="{A03E4A32-C266-4992-BAA5-707372F76D04}" srcOrd="4" destOrd="0" presId="urn:microsoft.com/office/officeart/2005/8/layout/list1"/>
    <dgm:cxn modelId="{33F10D50-7F90-4836-909C-0058AE3A0E9B}" type="presParOf" srcId="{A03E4A32-C266-4992-BAA5-707372F76D04}" destId="{ED55A39C-6132-44CA-9341-523660B0D4B8}" srcOrd="0" destOrd="0" presId="urn:microsoft.com/office/officeart/2005/8/layout/list1"/>
    <dgm:cxn modelId="{8EC48A87-022A-455F-82CE-2F7E6B02FAEE}" type="presParOf" srcId="{A03E4A32-C266-4992-BAA5-707372F76D04}" destId="{0894C3C4-4D71-46A2-B5D1-9680BA4A0CF6}" srcOrd="1" destOrd="0" presId="urn:microsoft.com/office/officeart/2005/8/layout/list1"/>
    <dgm:cxn modelId="{48359F25-F210-4B46-801D-DFC27A4F2869}" type="presParOf" srcId="{C5B27CE5-9EFC-44C4-8850-83FB5F5D4AA7}" destId="{FE40B572-667D-4F5A-B273-9D12BDE73889}" srcOrd="5" destOrd="0" presId="urn:microsoft.com/office/officeart/2005/8/layout/list1"/>
    <dgm:cxn modelId="{AB3EAE6A-0325-44B0-AD35-26D45087B72C}" type="presParOf" srcId="{C5B27CE5-9EFC-44C4-8850-83FB5F5D4AA7}" destId="{625CA781-972C-4D37-865A-2F7942DBE15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4D4BC3-CAAF-4804-BB91-4E0012608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E57AC-A74D-41BE-93D0-90640A55C9A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Claim Handler</a:t>
          </a:r>
          <a:endParaRPr lang="en-US" sz="1600" b="1" dirty="0">
            <a:solidFill>
              <a:schemeClr val="tx1"/>
            </a:solidFill>
          </a:endParaRPr>
        </a:p>
      </dgm:t>
    </dgm:pt>
    <dgm:pt modelId="{8C15D816-B15B-4A04-9360-3DCE98F1500C}" type="par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BAB913-CE2D-4FC1-BA65-B8FD556B26C4}" type="sib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5F8DAE-FD0D-439D-A76A-89ED52F04CDA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Invoice Handler</a:t>
          </a:r>
          <a:endParaRPr lang="en-US" sz="1600" b="1" dirty="0">
            <a:solidFill>
              <a:schemeClr val="tx1"/>
            </a:solidFill>
          </a:endParaRPr>
        </a:p>
      </dgm:t>
    </dgm:pt>
    <dgm:pt modelId="{EFFEC238-E738-45FE-BD18-E5D226F556B0}" type="parTrans" cxnId="{369231AE-0F30-45BA-9093-CAA9E85DB8A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3CF16D-FFE4-4910-A513-AF1FBA45B250}" type="sibTrans" cxnId="{369231AE-0F30-45BA-9093-CAA9E85DB8A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5B27CE5-9EFC-44C4-8850-83FB5F5D4AA7}" type="pres">
      <dgm:prSet presAssocID="{884D4BC3-CAAF-4804-BB91-4E0012608868}" presName="linear" presStyleCnt="0">
        <dgm:presLayoutVars>
          <dgm:dir/>
          <dgm:animLvl val="lvl"/>
          <dgm:resizeHandles val="exact"/>
        </dgm:presLayoutVars>
      </dgm:prSet>
      <dgm:spPr/>
    </dgm:pt>
    <dgm:pt modelId="{E66CC99D-285D-4AA7-A2EA-7224E300F94F}" type="pres">
      <dgm:prSet presAssocID="{BE8E57AC-A74D-41BE-93D0-90640A55C9AD}" presName="parentLin" presStyleCnt="0"/>
      <dgm:spPr/>
    </dgm:pt>
    <dgm:pt modelId="{8351C865-1390-4233-8C80-BB675B3CF663}" type="pres">
      <dgm:prSet presAssocID="{BE8E57AC-A74D-41BE-93D0-90640A55C9AD}" presName="parentLeftMargin" presStyleLbl="node1" presStyleIdx="0" presStyleCnt="2"/>
      <dgm:spPr/>
    </dgm:pt>
    <dgm:pt modelId="{1EB4E399-5B0B-43C5-BA55-105F07C3CF9A}" type="pres">
      <dgm:prSet presAssocID="{BE8E57AC-A74D-41BE-93D0-90640A55C9A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9A8E1-823B-409B-BF24-A823BBB2A5D1}" type="pres">
      <dgm:prSet presAssocID="{BE8E57AC-A74D-41BE-93D0-90640A55C9AD}" presName="negativeSpace" presStyleCnt="0"/>
      <dgm:spPr/>
    </dgm:pt>
    <dgm:pt modelId="{5B0296A6-622D-468F-A919-8D0C9FDB188E}" type="pres">
      <dgm:prSet presAssocID="{BE8E57AC-A74D-41BE-93D0-90640A55C9AD}" presName="childText" presStyleLbl="conFgAcc1" presStyleIdx="0" presStyleCnt="2">
        <dgm:presLayoutVars>
          <dgm:bulletEnabled val="1"/>
        </dgm:presLayoutVars>
      </dgm:prSet>
      <dgm:spPr/>
    </dgm:pt>
    <dgm:pt modelId="{CA42CEC8-C4A3-4155-985B-5054E57DE387}" type="pres">
      <dgm:prSet presAssocID="{7EBAB913-CE2D-4FC1-BA65-B8FD556B26C4}" presName="spaceBetweenRectangles" presStyleCnt="0"/>
      <dgm:spPr/>
    </dgm:pt>
    <dgm:pt modelId="{A03E4A32-C266-4992-BAA5-707372F76D04}" type="pres">
      <dgm:prSet presAssocID="{4C5F8DAE-FD0D-439D-A76A-89ED52F04CDA}" presName="parentLin" presStyleCnt="0"/>
      <dgm:spPr/>
    </dgm:pt>
    <dgm:pt modelId="{ED55A39C-6132-44CA-9341-523660B0D4B8}" type="pres">
      <dgm:prSet presAssocID="{4C5F8DAE-FD0D-439D-A76A-89ED52F04CDA}" presName="parentLeftMargin" presStyleLbl="node1" presStyleIdx="0" presStyleCnt="2"/>
      <dgm:spPr/>
    </dgm:pt>
    <dgm:pt modelId="{0894C3C4-4D71-46A2-B5D1-9680BA4A0CF6}" type="pres">
      <dgm:prSet presAssocID="{4C5F8DAE-FD0D-439D-A76A-89ED52F04CDA}" presName="parentText" presStyleLbl="node1" presStyleIdx="1" presStyleCnt="2" custLinFactNeighborX="-2469" custLinFactNeighborY="4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0B572-667D-4F5A-B273-9D12BDE73889}" type="pres">
      <dgm:prSet presAssocID="{4C5F8DAE-FD0D-439D-A76A-89ED52F04CDA}" presName="negativeSpace" presStyleCnt="0"/>
      <dgm:spPr/>
    </dgm:pt>
    <dgm:pt modelId="{625CA781-972C-4D37-865A-2F7942DBE153}" type="pres">
      <dgm:prSet presAssocID="{4C5F8DAE-FD0D-439D-A76A-89ED52F04CD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8404B2-4852-4A02-9617-C8B42F2E0FB9}" type="presOf" srcId="{884D4BC3-CAAF-4804-BB91-4E0012608868}" destId="{C5B27CE5-9EFC-44C4-8850-83FB5F5D4AA7}" srcOrd="0" destOrd="0" presId="urn:microsoft.com/office/officeart/2005/8/layout/list1"/>
    <dgm:cxn modelId="{2A218413-EE51-482E-A481-4001197F58F6}" type="presOf" srcId="{BE8E57AC-A74D-41BE-93D0-90640A55C9AD}" destId="{8351C865-1390-4233-8C80-BB675B3CF663}" srcOrd="0" destOrd="0" presId="urn:microsoft.com/office/officeart/2005/8/layout/list1"/>
    <dgm:cxn modelId="{31FBD431-EB61-4595-A404-B1EB03896370}" srcId="{884D4BC3-CAAF-4804-BB91-4E0012608868}" destId="{BE8E57AC-A74D-41BE-93D0-90640A55C9AD}" srcOrd="0" destOrd="0" parTransId="{8C15D816-B15B-4A04-9360-3DCE98F1500C}" sibTransId="{7EBAB913-CE2D-4FC1-BA65-B8FD556B26C4}"/>
    <dgm:cxn modelId="{223783B3-AF49-4230-8DF5-5E7085376E9C}" type="presOf" srcId="{BE8E57AC-A74D-41BE-93D0-90640A55C9AD}" destId="{1EB4E399-5B0B-43C5-BA55-105F07C3CF9A}" srcOrd="1" destOrd="0" presId="urn:microsoft.com/office/officeart/2005/8/layout/list1"/>
    <dgm:cxn modelId="{5115CBA2-22D0-4765-8604-54B9D518F650}" type="presOf" srcId="{4C5F8DAE-FD0D-439D-A76A-89ED52F04CDA}" destId="{0894C3C4-4D71-46A2-B5D1-9680BA4A0CF6}" srcOrd="1" destOrd="0" presId="urn:microsoft.com/office/officeart/2005/8/layout/list1"/>
    <dgm:cxn modelId="{1C0F783C-D74A-4636-B300-D3FE3A939C88}" type="presOf" srcId="{4C5F8DAE-FD0D-439D-A76A-89ED52F04CDA}" destId="{ED55A39C-6132-44CA-9341-523660B0D4B8}" srcOrd="0" destOrd="0" presId="urn:microsoft.com/office/officeart/2005/8/layout/list1"/>
    <dgm:cxn modelId="{369231AE-0F30-45BA-9093-CAA9E85DB8A4}" srcId="{884D4BC3-CAAF-4804-BB91-4E0012608868}" destId="{4C5F8DAE-FD0D-439D-A76A-89ED52F04CDA}" srcOrd="1" destOrd="0" parTransId="{EFFEC238-E738-45FE-BD18-E5D226F556B0}" sibTransId="{273CF16D-FFE4-4910-A513-AF1FBA45B250}"/>
    <dgm:cxn modelId="{65AC0900-5712-4821-B36C-7CD2C0F15874}" type="presParOf" srcId="{C5B27CE5-9EFC-44C4-8850-83FB5F5D4AA7}" destId="{E66CC99D-285D-4AA7-A2EA-7224E300F94F}" srcOrd="0" destOrd="0" presId="urn:microsoft.com/office/officeart/2005/8/layout/list1"/>
    <dgm:cxn modelId="{9B9BD352-254E-4575-9F6C-44B5723568F4}" type="presParOf" srcId="{E66CC99D-285D-4AA7-A2EA-7224E300F94F}" destId="{8351C865-1390-4233-8C80-BB675B3CF663}" srcOrd="0" destOrd="0" presId="urn:microsoft.com/office/officeart/2005/8/layout/list1"/>
    <dgm:cxn modelId="{F371E613-4564-4216-B839-DA8D745ADF47}" type="presParOf" srcId="{E66CC99D-285D-4AA7-A2EA-7224E300F94F}" destId="{1EB4E399-5B0B-43C5-BA55-105F07C3CF9A}" srcOrd="1" destOrd="0" presId="urn:microsoft.com/office/officeart/2005/8/layout/list1"/>
    <dgm:cxn modelId="{0335B7D1-206C-4DB6-BCD1-00947191F874}" type="presParOf" srcId="{C5B27CE5-9EFC-44C4-8850-83FB5F5D4AA7}" destId="{D129A8E1-823B-409B-BF24-A823BBB2A5D1}" srcOrd="1" destOrd="0" presId="urn:microsoft.com/office/officeart/2005/8/layout/list1"/>
    <dgm:cxn modelId="{F7B2E1BB-6218-445F-85F5-A0D6DABC0727}" type="presParOf" srcId="{C5B27CE5-9EFC-44C4-8850-83FB5F5D4AA7}" destId="{5B0296A6-622D-468F-A919-8D0C9FDB188E}" srcOrd="2" destOrd="0" presId="urn:microsoft.com/office/officeart/2005/8/layout/list1"/>
    <dgm:cxn modelId="{5B5C8342-D733-4BBD-AC42-B26BC13D8868}" type="presParOf" srcId="{C5B27CE5-9EFC-44C4-8850-83FB5F5D4AA7}" destId="{CA42CEC8-C4A3-4155-985B-5054E57DE387}" srcOrd="3" destOrd="0" presId="urn:microsoft.com/office/officeart/2005/8/layout/list1"/>
    <dgm:cxn modelId="{4F681C69-A1C0-4B90-B26B-5C09BD0AE88D}" type="presParOf" srcId="{C5B27CE5-9EFC-44C4-8850-83FB5F5D4AA7}" destId="{A03E4A32-C266-4992-BAA5-707372F76D04}" srcOrd="4" destOrd="0" presId="urn:microsoft.com/office/officeart/2005/8/layout/list1"/>
    <dgm:cxn modelId="{33F10D50-7F90-4836-909C-0058AE3A0E9B}" type="presParOf" srcId="{A03E4A32-C266-4992-BAA5-707372F76D04}" destId="{ED55A39C-6132-44CA-9341-523660B0D4B8}" srcOrd="0" destOrd="0" presId="urn:microsoft.com/office/officeart/2005/8/layout/list1"/>
    <dgm:cxn modelId="{8EC48A87-022A-455F-82CE-2F7E6B02FAEE}" type="presParOf" srcId="{A03E4A32-C266-4992-BAA5-707372F76D04}" destId="{0894C3C4-4D71-46A2-B5D1-9680BA4A0CF6}" srcOrd="1" destOrd="0" presId="urn:microsoft.com/office/officeart/2005/8/layout/list1"/>
    <dgm:cxn modelId="{48359F25-F210-4B46-801D-DFC27A4F2869}" type="presParOf" srcId="{C5B27CE5-9EFC-44C4-8850-83FB5F5D4AA7}" destId="{FE40B572-667D-4F5A-B273-9D12BDE73889}" srcOrd="5" destOrd="0" presId="urn:microsoft.com/office/officeart/2005/8/layout/list1"/>
    <dgm:cxn modelId="{AB3EAE6A-0325-44B0-AD35-26D45087B72C}" type="presParOf" srcId="{C5B27CE5-9EFC-44C4-8850-83FB5F5D4AA7}" destId="{625CA781-972C-4D37-865A-2F7942DBE15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4D4BC3-CAAF-4804-BB91-4E0012608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E57AC-A74D-41BE-93D0-90640A55C9A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Nurse</a:t>
          </a:r>
          <a:endParaRPr lang="en-US" sz="1600" b="1" dirty="0">
            <a:solidFill>
              <a:schemeClr val="tx1"/>
            </a:solidFill>
          </a:endParaRPr>
        </a:p>
      </dgm:t>
    </dgm:pt>
    <dgm:pt modelId="{8C15D816-B15B-4A04-9360-3DCE98F1500C}" type="parTrans" cxnId="{31FBD431-EB61-4595-A404-B1EB03896370}">
      <dgm:prSet/>
      <dgm:spPr/>
      <dgm:t>
        <a:bodyPr/>
        <a:lstStyle/>
        <a:p>
          <a:endParaRPr lang="en-US"/>
        </a:p>
      </dgm:t>
    </dgm:pt>
    <dgm:pt modelId="{7EBAB913-CE2D-4FC1-BA65-B8FD556B26C4}" type="sibTrans" cxnId="{31FBD431-EB61-4595-A404-B1EB03896370}">
      <dgm:prSet/>
      <dgm:spPr/>
      <dgm:t>
        <a:bodyPr/>
        <a:lstStyle/>
        <a:p>
          <a:endParaRPr lang="en-US"/>
        </a:p>
      </dgm:t>
    </dgm:pt>
    <dgm:pt modelId="{4C5F8DAE-FD0D-439D-A76A-89ED52F04CDA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Caretaker</a:t>
          </a:r>
          <a:endParaRPr lang="en-US" sz="1600" b="1" dirty="0">
            <a:solidFill>
              <a:schemeClr val="tx1"/>
            </a:solidFill>
          </a:endParaRPr>
        </a:p>
      </dgm:t>
    </dgm:pt>
    <dgm:pt modelId="{EFFEC238-E738-45FE-BD18-E5D226F556B0}" type="parTrans" cxnId="{369231AE-0F30-45BA-9093-CAA9E85DB8A4}">
      <dgm:prSet/>
      <dgm:spPr/>
      <dgm:t>
        <a:bodyPr/>
        <a:lstStyle/>
        <a:p>
          <a:endParaRPr lang="en-US"/>
        </a:p>
      </dgm:t>
    </dgm:pt>
    <dgm:pt modelId="{273CF16D-FFE4-4910-A513-AF1FBA45B250}" type="sibTrans" cxnId="{369231AE-0F30-45BA-9093-CAA9E85DB8A4}">
      <dgm:prSet/>
      <dgm:spPr/>
      <dgm:t>
        <a:bodyPr/>
        <a:lstStyle/>
        <a:p>
          <a:endParaRPr lang="en-US"/>
        </a:p>
      </dgm:t>
    </dgm:pt>
    <dgm:pt modelId="{35E20348-EED5-4707-910D-42B335C98D5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Dietician</a:t>
          </a:r>
          <a:endParaRPr lang="en-US" sz="1600" b="1" dirty="0">
            <a:solidFill>
              <a:schemeClr val="tx1"/>
            </a:solidFill>
          </a:endParaRPr>
        </a:p>
      </dgm:t>
    </dgm:pt>
    <dgm:pt modelId="{6054410C-9918-49F8-BC19-14073C71D061}" type="parTrans" cxnId="{EA297FD8-8EB3-498A-948C-FED4AE2DE64A}">
      <dgm:prSet/>
      <dgm:spPr/>
      <dgm:t>
        <a:bodyPr/>
        <a:lstStyle/>
        <a:p>
          <a:endParaRPr lang="en-US"/>
        </a:p>
      </dgm:t>
    </dgm:pt>
    <dgm:pt modelId="{0C53C009-DD15-4ECB-8CED-198031541F27}" type="sibTrans" cxnId="{EA297FD8-8EB3-498A-948C-FED4AE2DE64A}">
      <dgm:prSet/>
      <dgm:spPr/>
      <dgm:t>
        <a:bodyPr/>
        <a:lstStyle/>
        <a:p>
          <a:endParaRPr lang="en-US"/>
        </a:p>
      </dgm:t>
    </dgm:pt>
    <dgm:pt modelId="{C5B27CE5-9EFC-44C4-8850-83FB5F5D4AA7}" type="pres">
      <dgm:prSet presAssocID="{884D4BC3-CAAF-4804-BB91-4E0012608868}" presName="linear" presStyleCnt="0">
        <dgm:presLayoutVars>
          <dgm:dir/>
          <dgm:animLvl val="lvl"/>
          <dgm:resizeHandles val="exact"/>
        </dgm:presLayoutVars>
      </dgm:prSet>
      <dgm:spPr/>
    </dgm:pt>
    <dgm:pt modelId="{E66CC99D-285D-4AA7-A2EA-7224E300F94F}" type="pres">
      <dgm:prSet presAssocID="{BE8E57AC-A74D-41BE-93D0-90640A55C9AD}" presName="parentLin" presStyleCnt="0"/>
      <dgm:spPr/>
    </dgm:pt>
    <dgm:pt modelId="{8351C865-1390-4233-8C80-BB675B3CF663}" type="pres">
      <dgm:prSet presAssocID="{BE8E57AC-A74D-41BE-93D0-90640A55C9AD}" presName="parentLeftMargin" presStyleLbl="node1" presStyleIdx="0" presStyleCnt="3"/>
      <dgm:spPr/>
    </dgm:pt>
    <dgm:pt modelId="{1EB4E399-5B0B-43C5-BA55-105F07C3CF9A}" type="pres">
      <dgm:prSet presAssocID="{BE8E57AC-A74D-41BE-93D0-90640A55C9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29A8E1-823B-409B-BF24-A823BBB2A5D1}" type="pres">
      <dgm:prSet presAssocID="{BE8E57AC-A74D-41BE-93D0-90640A55C9AD}" presName="negativeSpace" presStyleCnt="0"/>
      <dgm:spPr/>
    </dgm:pt>
    <dgm:pt modelId="{5B0296A6-622D-468F-A919-8D0C9FDB188E}" type="pres">
      <dgm:prSet presAssocID="{BE8E57AC-A74D-41BE-93D0-90640A55C9AD}" presName="childText" presStyleLbl="conFgAcc1" presStyleIdx="0" presStyleCnt="3">
        <dgm:presLayoutVars>
          <dgm:bulletEnabled val="1"/>
        </dgm:presLayoutVars>
      </dgm:prSet>
      <dgm:spPr/>
    </dgm:pt>
    <dgm:pt modelId="{CA42CEC8-C4A3-4155-985B-5054E57DE387}" type="pres">
      <dgm:prSet presAssocID="{7EBAB913-CE2D-4FC1-BA65-B8FD556B26C4}" presName="spaceBetweenRectangles" presStyleCnt="0"/>
      <dgm:spPr/>
    </dgm:pt>
    <dgm:pt modelId="{A03E4A32-C266-4992-BAA5-707372F76D04}" type="pres">
      <dgm:prSet presAssocID="{4C5F8DAE-FD0D-439D-A76A-89ED52F04CDA}" presName="parentLin" presStyleCnt="0"/>
      <dgm:spPr/>
    </dgm:pt>
    <dgm:pt modelId="{ED55A39C-6132-44CA-9341-523660B0D4B8}" type="pres">
      <dgm:prSet presAssocID="{4C5F8DAE-FD0D-439D-A76A-89ED52F04CDA}" presName="parentLeftMargin" presStyleLbl="node1" presStyleIdx="0" presStyleCnt="3"/>
      <dgm:spPr/>
    </dgm:pt>
    <dgm:pt modelId="{0894C3C4-4D71-46A2-B5D1-9680BA4A0CF6}" type="pres">
      <dgm:prSet presAssocID="{4C5F8DAE-FD0D-439D-A76A-89ED52F04CDA}" presName="parentText" presStyleLbl="node1" presStyleIdx="1" presStyleCnt="3" custLinFactNeighborX="-2469" custLinFactNeighborY="4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0B572-667D-4F5A-B273-9D12BDE73889}" type="pres">
      <dgm:prSet presAssocID="{4C5F8DAE-FD0D-439D-A76A-89ED52F04CDA}" presName="negativeSpace" presStyleCnt="0"/>
      <dgm:spPr/>
    </dgm:pt>
    <dgm:pt modelId="{625CA781-972C-4D37-865A-2F7942DBE153}" type="pres">
      <dgm:prSet presAssocID="{4C5F8DAE-FD0D-439D-A76A-89ED52F04CDA}" presName="childText" presStyleLbl="conFgAcc1" presStyleIdx="1" presStyleCnt="3">
        <dgm:presLayoutVars>
          <dgm:bulletEnabled val="1"/>
        </dgm:presLayoutVars>
      </dgm:prSet>
      <dgm:spPr/>
    </dgm:pt>
    <dgm:pt modelId="{23ABD3B6-C4FF-4905-B470-485FE42AC7AA}" type="pres">
      <dgm:prSet presAssocID="{273CF16D-FFE4-4910-A513-AF1FBA45B250}" presName="spaceBetweenRectangles" presStyleCnt="0"/>
      <dgm:spPr/>
    </dgm:pt>
    <dgm:pt modelId="{5371767D-BE37-4A13-A512-FAE9D93FF39A}" type="pres">
      <dgm:prSet presAssocID="{35E20348-EED5-4707-910D-42B335C98D5B}" presName="parentLin" presStyleCnt="0"/>
      <dgm:spPr/>
    </dgm:pt>
    <dgm:pt modelId="{4DEC8602-DE51-47B5-86F0-36CFC8EDEBE3}" type="pres">
      <dgm:prSet presAssocID="{35E20348-EED5-4707-910D-42B335C98D5B}" presName="parentLeftMargin" presStyleLbl="node1" presStyleIdx="1" presStyleCnt="3"/>
      <dgm:spPr/>
    </dgm:pt>
    <dgm:pt modelId="{25864C90-F1F7-4573-AFD9-3ABF70C5AD52}" type="pres">
      <dgm:prSet presAssocID="{35E20348-EED5-4707-910D-42B335C98D5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49782-958A-40E2-898B-3939E6D35815}" type="pres">
      <dgm:prSet presAssocID="{35E20348-EED5-4707-910D-42B335C98D5B}" presName="negativeSpace" presStyleCnt="0"/>
      <dgm:spPr/>
    </dgm:pt>
    <dgm:pt modelId="{256AF7E1-AF4F-41B8-A414-7702B183CEAC}" type="pres">
      <dgm:prSet presAssocID="{35E20348-EED5-4707-910D-42B335C98D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C0F783C-D74A-4636-B300-D3FE3A939C88}" type="presOf" srcId="{4C5F8DAE-FD0D-439D-A76A-89ED52F04CDA}" destId="{ED55A39C-6132-44CA-9341-523660B0D4B8}" srcOrd="0" destOrd="0" presId="urn:microsoft.com/office/officeart/2005/8/layout/list1"/>
    <dgm:cxn modelId="{5115CBA2-22D0-4765-8604-54B9D518F650}" type="presOf" srcId="{4C5F8DAE-FD0D-439D-A76A-89ED52F04CDA}" destId="{0894C3C4-4D71-46A2-B5D1-9680BA4A0CF6}" srcOrd="1" destOrd="0" presId="urn:microsoft.com/office/officeart/2005/8/layout/list1"/>
    <dgm:cxn modelId="{62F0440D-6742-49D5-B6F3-3B0C14EB2B15}" type="presOf" srcId="{35E20348-EED5-4707-910D-42B335C98D5B}" destId="{4DEC8602-DE51-47B5-86F0-36CFC8EDEBE3}" srcOrd="0" destOrd="0" presId="urn:microsoft.com/office/officeart/2005/8/layout/list1"/>
    <dgm:cxn modelId="{369231AE-0F30-45BA-9093-CAA9E85DB8A4}" srcId="{884D4BC3-CAAF-4804-BB91-4E0012608868}" destId="{4C5F8DAE-FD0D-439D-A76A-89ED52F04CDA}" srcOrd="1" destOrd="0" parTransId="{EFFEC238-E738-45FE-BD18-E5D226F556B0}" sibTransId="{273CF16D-FFE4-4910-A513-AF1FBA45B250}"/>
    <dgm:cxn modelId="{EA297FD8-8EB3-498A-948C-FED4AE2DE64A}" srcId="{884D4BC3-CAAF-4804-BB91-4E0012608868}" destId="{35E20348-EED5-4707-910D-42B335C98D5B}" srcOrd="2" destOrd="0" parTransId="{6054410C-9918-49F8-BC19-14073C71D061}" sibTransId="{0C53C009-DD15-4ECB-8CED-198031541F27}"/>
    <dgm:cxn modelId="{31FBD431-EB61-4595-A404-B1EB03896370}" srcId="{884D4BC3-CAAF-4804-BB91-4E0012608868}" destId="{BE8E57AC-A74D-41BE-93D0-90640A55C9AD}" srcOrd="0" destOrd="0" parTransId="{8C15D816-B15B-4A04-9360-3DCE98F1500C}" sibTransId="{7EBAB913-CE2D-4FC1-BA65-B8FD556B26C4}"/>
    <dgm:cxn modelId="{2A218413-EE51-482E-A481-4001197F58F6}" type="presOf" srcId="{BE8E57AC-A74D-41BE-93D0-90640A55C9AD}" destId="{8351C865-1390-4233-8C80-BB675B3CF663}" srcOrd="0" destOrd="0" presId="urn:microsoft.com/office/officeart/2005/8/layout/list1"/>
    <dgm:cxn modelId="{232D9BE0-E9B0-456A-88F8-05A530183057}" type="presOf" srcId="{35E20348-EED5-4707-910D-42B335C98D5B}" destId="{25864C90-F1F7-4573-AFD9-3ABF70C5AD52}" srcOrd="1" destOrd="0" presId="urn:microsoft.com/office/officeart/2005/8/layout/list1"/>
    <dgm:cxn modelId="{1D8404B2-4852-4A02-9617-C8B42F2E0FB9}" type="presOf" srcId="{884D4BC3-CAAF-4804-BB91-4E0012608868}" destId="{C5B27CE5-9EFC-44C4-8850-83FB5F5D4AA7}" srcOrd="0" destOrd="0" presId="urn:microsoft.com/office/officeart/2005/8/layout/list1"/>
    <dgm:cxn modelId="{223783B3-AF49-4230-8DF5-5E7085376E9C}" type="presOf" srcId="{BE8E57AC-A74D-41BE-93D0-90640A55C9AD}" destId="{1EB4E399-5B0B-43C5-BA55-105F07C3CF9A}" srcOrd="1" destOrd="0" presId="urn:microsoft.com/office/officeart/2005/8/layout/list1"/>
    <dgm:cxn modelId="{65AC0900-5712-4821-B36C-7CD2C0F15874}" type="presParOf" srcId="{C5B27CE5-9EFC-44C4-8850-83FB5F5D4AA7}" destId="{E66CC99D-285D-4AA7-A2EA-7224E300F94F}" srcOrd="0" destOrd="0" presId="urn:microsoft.com/office/officeart/2005/8/layout/list1"/>
    <dgm:cxn modelId="{9B9BD352-254E-4575-9F6C-44B5723568F4}" type="presParOf" srcId="{E66CC99D-285D-4AA7-A2EA-7224E300F94F}" destId="{8351C865-1390-4233-8C80-BB675B3CF663}" srcOrd="0" destOrd="0" presId="urn:microsoft.com/office/officeart/2005/8/layout/list1"/>
    <dgm:cxn modelId="{F371E613-4564-4216-B839-DA8D745ADF47}" type="presParOf" srcId="{E66CC99D-285D-4AA7-A2EA-7224E300F94F}" destId="{1EB4E399-5B0B-43C5-BA55-105F07C3CF9A}" srcOrd="1" destOrd="0" presId="urn:microsoft.com/office/officeart/2005/8/layout/list1"/>
    <dgm:cxn modelId="{0335B7D1-206C-4DB6-BCD1-00947191F874}" type="presParOf" srcId="{C5B27CE5-9EFC-44C4-8850-83FB5F5D4AA7}" destId="{D129A8E1-823B-409B-BF24-A823BBB2A5D1}" srcOrd="1" destOrd="0" presId="urn:microsoft.com/office/officeart/2005/8/layout/list1"/>
    <dgm:cxn modelId="{F7B2E1BB-6218-445F-85F5-A0D6DABC0727}" type="presParOf" srcId="{C5B27CE5-9EFC-44C4-8850-83FB5F5D4AA7}" destId="{5B0296A6-622D-468F-A919-8D0C9FDB188E}" srcOrd="2" destOrd="0" presId="urn:microsoft.com/office/officeart/2005/8/layout/list1"/>
    <dgm:cxn modelId="{5B5C8342-D733-4BBD-AC42-B26BC13D8868}" type="presParOf" srcId="{C5B27CE5-9EFC-44C4-8850-83FB5F5D4AA7}" destId="{CA42CEC8-C4A3-4155-985B-5054E57DE387}" srcOrd="3" destOrd="0" presId="urn:microsoft.com/office/officeart/2005/8/layout/list1"/>
    <dgm:cxn modelId="{4F681C69-A1C0-4B90-B26B-5C09BD0AE88D}" type="presParOf" srcId="{C5B27CE5-9EFC-44C4-8850-83FB5F5D4AA7}" destId="{A03E4A32-C266-4992-BAA5-707372F76D04}" srcOrd="4" destOrd="0" presId="urn:microsoft.com/office/officeart/2005/8/layout/list1"/>
    <dgm:cxn modelId="{33F10D50-7F90-4836-909C-0058AE3A0E9B}" type="presParOf" srcId="{A03E4A32-C266-4992-BAA5-707372F76D04}" destId="{ED55A39C-6132-44CA-9341-523660B0D4B8}" srcOrd="0" destOrd="0" presId="urn:microsoft.com/office/officeart/2005/8/layout/list1"/>
    <dgm:cxn modelId="{8EC48A87-022A-455F-82CE-2F7E6B02FAEE}" type="presParOf" srcId="{A03E4A32-C266-4992-BAA5-707372F76D04}" destId="{0894C3C4-4D71-46A2-B5D1-9680BA4A0CF6}" srcOrd="1" destOrd="0" presId="urn:microsoft.com/office/officeart/2005/8/layout/list1"/>
    <dgm:cxn modelId="{48359F25-F210-4B46-801D-DFC27A4F2869}" type="presParOf" srcId="{C5B27CE5-9EFC-44C4-8850-83FB5F5D4AA7}" destId="{FE40B572-667D-4F5A-B273-9D12BDE73889}" srcOrd="5" destOrd="0" presId="urn:microsoft.com/office/officeart/2005/8/layout/list1"/>
    <dgm:cxn modelId="{AB3EAE6A-0325-44B0-AD35-26D45087B72C}" type="presParOf" srcId="{C5B27CE5-9EFC-44C4-8850-83FB5F5D4AA7}" destId="{625CA781-972C-4D37-865A-2F7942DBE153}" srcOrd="6" destOrd="0" presId="urn:microsoft.com/office/officeart/2005/8/layout/list1"/>
    <dgm:cxn modelId="{88E57CB7-7848-4179-8AC7-59F61F665967}" type="presParOf" srcId="{C5B27CE5-9EFC-44C4-8850-83FB5F5D4AA7}" destId="{23ABD3B6-C4FF-4905-B470-485FE42AC7AA}" srcOrd="7" destOrd="0" presId="urn:microsoft.com/office/officeart/2005/8/layout/list1"/>
    <dgm:cxn modelId="{DDCA6600-36F6-4A4A-93D5-17193CAB6F7F}" type="presParOf" srcId="{C5B27CE5-9EFC-44C4-8850-83FB5F5D4AA7}" destId="{5371767D-BE37-4A13-A512-FAE9D93FF39A}" srcOrd="8" destOrd="0" presId="urn:microsoft.com/office/officeart/2005/8/layout/list1"/>
    <dgm:cxn modelId="{2C8B30EB-5977-41FB-A5DC-C3100FD4DAFE}" type="presParOf" srcId="{5371767D-BE37-4A13-A512-FAE9D93FF39A}" destId="{4DEC8602-DE51-47B5-86F0-36CFC8EDEBE3}" srcOrd="0" destOrd="0" presId="urn:microsoft.com/office/officeart/2005/8/layout/list1"/>
    <dgm:cxn modelId="{516860FE-68CC-402D-9040-8E4180FA2CBB}" type="presParOf" srcId="{5371767D-BE37-4A13-A512-FAE9D93FF39A}" destId="{25864C90-F1F7-4573-AFD9-3ABF70C5AD52}" srcOrd="1" destOrd="0" presId="urn:microsoft.com/office/officeart/2005/8/layout/list1"/>
    <dgm:cxn modelId="{4CBD8081-F0BA-40F1-807A-AFA5F56468F3}" type="presParOf" srcId="{C5B27CE5-9EFC-44C4-8850-83FB5F5D4AA7}" destId="{69549782-958A-40E2-898B-3939E6D35815}" srcOrd="9" destOrd="0" presId="urn:microsoft.com/office/officeart/2005/8/layout/list1"/>
    <dgm:cxn modelId="{A5C4FB5E-46B6-4665-AC3A-E1C572C4E10A}" type="presParOf" srcId="{C5B27CE5-9EFC-44C4-8850-83FB5F5D4AA7}" destId="{256AF7E1-AF4F-41B8-A414-7702B183CE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4D4BC3-CAAF-4804-BB91-4E00126088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E57AC-A74D-41BE-93D0-90640A55C9A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Grants Provider</a:t>
          </a:r>
          <a:endParaRPr lang="en-US" sz="1600" b="1" dirty="0">
            <a:solidFill>
              <a:schemeClr val="tx1"/>
            </a:solidFill>
          </a:endParaRPr>
        </a:p>
      </dgm:t>
    </dgm:pt>
    <dgm:pt modelId="{8C15D816-B15B-4A04-9360-3DCE98F1500C}" type="par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BAB913-CE2D-4FC1-BA65-B8FD556B26C4}" type="sibTrans" cxnId="{31FBD431-EB61-4595-A404-B1EB0389637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5B27CE5-9EFC-44C4-8850-83FB5F5D4AA7}" type="pres">
      <dgm:prSet presAssocID="{884D4BC3-CAAF-4804-BB91-4E0012608868}" presName="linear" presStyleCnt="0">
        <dgm:presLayoutVars>
          <dgm:dir/>
          <dgm:animLvl val="lvl"/>
          <dgm:resizeHandles val="exact"/>
        </dgm:presLayoutVars>
      </dgm:prSet>
      <dgm:spPr/>
    </dgm:pt>
    <dgm:pt modelId="{E66CC99D-285D-4AA7-A2EA-7224E300F94F}" type="pres">
      <dgm:prSet presAssocID="{BE8E57AC-A74D-41BE-93D0-90640A55C9AD}" presName="parentLin" presStyleCnt="0"/>
      <dgm:spPr/>
    </dgm:pt>
    <dgm:pt modelId="{8351C865-1390-4233-8C80-BB675B3CF663}" type="pres">
      <dgm:prSet presAssocID="{BE8E57AC-A74D-41BE-93D0-90640A55C9AD}" presName="parentLeftMargin" presStyleLbl="node1" presStyleIdx="0" presStyleCnt="1"/>
      <dgm:spPr/>
    </dgm:pt>
    <dgm:pt modelId="{1EB4E399-5B0B-43C5-BA55-105F07C3CF9A}" type="pres">
      <dgm:prSet presAssocID="{BE8E57AC-A74D-41BE-93D0-90640A55C9AD}" presName="parentText" presStyleLbl="node1" presStyleIdx="0" presStyleCnt="1" custScaleX="142997" custScaleY="11880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9A8E1-823B-409B-BF24-A823BBB2A5D1}" type="pres">
      <dgm:prSet presAssocID="{BE8E57AC-A74D-41BE-93D0-90640A55C9AD}" presName="negativeSpace" presStyleCnt="0"/>
      <dgm:spPr/>
    </dgm:pt>
    <dgm:pt modelId="{5B0296A6-622D-468F-A919-8D0C9FDB188E}" type="pres">
      <dgm:prSet presAssocID="{BE8E57AC-A74D-41BE-93D0-90640A55C9A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D8404B2-4852-4A02-9617-C8B42F2E0FB9}" type="presOf" srcId="{884D4BC3-CAAF-4804-BB91-4E0012608868}" destId="{C5B27CE5-9EFC-44C4-8850-83FB5F5D4AA7}" srcOrd="0" destOrd="0" presId="urn:microsoft.com/office/officeart/2005/8/layout/list1"/>
    <dgm:cxn modelId="{31FBD431-EB61-4595-A404-B1EB03896370}" srcId="{884D4BC3-CAAF-4804-BB91-4E0012608868}" destId="{BE8E57AC-A74D-41BE-93D0-90640A55C9AD}" srcOrd="0" destOrd="0" parTransId="{8C15D816-B15B-4A04-9360-3DCE98F1500C}" sibTransId="{7EBAB913-CE2D-4FC1-BA65-B8FD556B26C4}"/>
    <dgm:cxn modelId="{2A218413-EE51-482E-A481-4001197F58F6}" type="presOf" srcId="{BE8E57AC-A74D-41BE-93D0-90640A55C9AD}" destId="{8351C865-1390-4233-8C80-BB675B3CF663}" srcOrd="0" destOrd="0" presId="urn:microsoft.com/office/officeart/2005/8/layout/list1"/>
    <dgm:cxn modelId="{223783B3-AF49-4230-8DF5-5E7085376E9C}" type="presOf" srcId="{BE8E57AC-A74D-41BE-93D0-90640A55C9AD}" destId="{1EB4E399-5B0B-43C5-BA55-105F07C3CF9A}" srcOrd="1" destOrd="0" presId="urn:microsoft.com/office/officeart/2005/8/layout/list1"/>
    <dgm:cxn modelId="{65AC0900-5712-4821-B36C-7CD2C0F15874}" type="presParOf" srcId="{C5B27CE5-9EFC-44C4-8850-83FB5F5D4AA7}" destId="{E66CC99D-285D-4AA7-A2EA-7224E300F94F}" srcOrd="0" destOrd="0" presId="urn:microsoft.com/office/officeart/2005/8/layout/list1"/>
    <dgm:cxn modelId="{9B9BD352-254E-4575-9F6C-44B5723568F4}" type="presParOf" srcId="{E66CC99D-285D-4AA7-A2EA-7224E300F94F}" destId="{8351C865-1390-4233-8C80-BB675B3CF663}" srcOrd="0" destOrd="0" presId="urn:microsoft.com/office/officeart/2005/8/layout/list1"/>
    <dgm:cxn modelId="{F371E613-4564-4216-B839-DA8D745ADF47}" type="presParOf" srcId="{E66CC99D-285D-4AA7-A2EA-7224E300F94F}" destId="{1EB4E399-5B0B-43C5-BA55-105F07C3CF9A}" srcOrd="1" destOrd="0" presId="urn:microsoft.com/office/officeart/2005/8/layout/list1"/>
    <dgm:cxn modelId="{0335B7D1-206C-4DB6-BCD1-00947191F874}" type="presParOf" srcId="{C5B27CE5-9EFC-44C4-8850-83FB5F5D4AA7}" destId="{D129A8E1-823B-409B-BF24-A823BBB2A5D1}" srcOrd="1" destOrd="0" presId="urn:microsoft.com/office/officeart/2005/8/layout/list1"/>
    <dgm:cxn modelId="{F7B2E1BB-6218-445F-85F5-A0D6DABC0727}" type="presParOf" srcId="{C5B27CE5-9EFC-44C4-8850-83FB5F5D4AA7}" destId="{5B0296A6-622D-468F-A919-8D0C9FDB18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64652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Problem Definition</a:t>
          </a:r>
          <a:endParaRPr lang="en-US" sz="2000" b="1" kern="1200" dirty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64652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914182" y="2967017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Proposal</a:t>
          </a:r>
          <a:endParaRPr lang="en-US" sz="2000" b="1" kern="1200" dirty="0" smtClean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914182" y="2967017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730693" y="1934623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Scope &amp; Approach</a:t>
          </a: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1730693" y="1934623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3275946" y="1497697"/>
          <a:ext cx="2219692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Object Model</a:t>
          </a:r>
          <a:endParaRPr lang="en-US" sz="2000" b="1" kern="1200" dirty="0" smtClean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3275946" y="1497697"/>
        <a:ext cx="2219692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5075157" y="942712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Use Cases</a:t>
          </a:r>
          <a:endParaRPr lang="en-US" sz="2000" b="1" kern="1200" dirty="0" smtClean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5075157" y="942712"/>
        <a:ext cx="2518032" cy="6496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175493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kern="1200" dirty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5493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591129" y="3059354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91129" y="3059354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573673" y="1918718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573673" y="1918718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5058564" y="900796"/>
          <a:ext cx="1739401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058564" y="900796"/>
        <a:ext cx="1739401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3105165" y="1464585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tx1"/>
            </a:solidFill>
            <a:latin typeface="+mn-lt"/>
          </a:endParaRPr>
        </a:p>
      </dsp:txBody>
      <dsp:txXfrm>
        <a:off x="3105165" y="1464585"/>
        <a:ext cx="2518032" cy="6496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175493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kern="1200" dirty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5493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591129" y="3059354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91129" y="3059354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573673" y="1918718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573673" y="1918718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5187871" y="900796"/>
          <a:ext cx="1739401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+mn-lt"/>
            </a:rPr>
            <a:t>Use</a:t>
          </a: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 </a:t>
          </a:r>
          <a:r>
            <a:rPr lang="en-US" sz="2000" b="1" kern="1200" dirty="0" smtClean="0">
              <a:solidFill>
                <a:schemeClr val="tx1"/>
              </a:solidFill>
              <a:latin typeface="+mn-lt"/>
            </a:rPr>
            <a:t>Cases</a:t>
          </a:r>
          <a:endParaRPr lang="en-US" sz="2000" b="1" kern="1200" dirty="0" smtClean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187871" y="900796"/>
        <a:ext cx="1739401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3105165" y="1464585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3105165" y="1464585"/>
        <a:ext cx="2518032" cy="6496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175493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kern="1200" dirty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5493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591129" y="3059354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91129" y="3059354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573673" y="1918718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573673" y="1918718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5187871" y="900796"/>
          <a:ext cx="1739401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187871" y="900796"/>
        <a:ext cx="1739401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3105165" y="1464585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3105165" y="1464585"/>
        <a:ext cx="2518032" cy="649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64652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Problem Definition</a:t>
          </a:r>
          <a:endParaRPr lang="en-US" sz="2000" b="1" kern="1200" dirty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latin typeface="+mn-lt"/>
          </a:endParaRPr>
        </a:p>
      </dsp:txBody>
      <dsp:txXfrm>
        <a:off x="64652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775856" y="2957771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775856" y="2957771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730693" y="1934623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30693" y="1934623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3229769" y="1497697"/>
          <a:ext cx="2441369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3229769" y="1497697"/>
        <a:ext cx="2441369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5102864" y="942712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102864" y="942712"/>
        <a:ext cx="2518032" cy="649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64652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kern="1200" dirty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64652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683486" y="3068600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tx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tx1"/>
            </a:solidFill>
            <a:latin typeface="+mn-lt"/>
          </a:endParaRPr>
        </a:p>
      </dsp:txBody>
      <dsp:txXfrm>
        <a:off x="683486" y="3068600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730693" y="1934623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30693" y="1934623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5129321" y="941305"/>
          <a:ext cx="1739401" cy="385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129321" y="941305"/>
        <a:ext cx="1739401" cy="385701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3080101" y="1473471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3080101" y="1473471"/>
        <a:ext cx="2518032" cy="649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ED8CA-C96E-408B-9C34-9464BDD39B53}">
      <dsp:nvSpPr>
        <dsp:cNvPr id="0" name=""/>
        <dsp:cNvSpPr/>
      </dsp:nvSpPr>
      <dsp:spPr>
        <a:xfrm>
          <a:off x="0" y="0"/>
          <a:ext cx="9482083" cy="494778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BA5F2-EDD1-49E0-B4EB-79BCCB40C9D4}">
      <dsp:nvSpPr>
        <dsp:cNvPr id="0" name=""/>
        <dsp:cNvSpPr/>
      </dsp:nvSpPr>
      <dsp:spPr>
        <a:xfrm>
          <a:off x="306087" y="4337240"/>
          <a:ext cx="182078" cy="18207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8B58B-464C-4C6A-A49B-406F2737A5BD}">
      <dsp:nvSpPr>
        <dsp:cNvPr id="0" name=""/>
        <dsp:cNvSpPr/>
      </dsp:nvSpPr>
      <dsp:spPr>
        <a:xfrm>
          <a:off x="175493" y="4115119"/>
          <a:ext cx="1857209" cy="8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8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Problem Definition</a:t>
          </a:r>
          <a:endParaRPr lang="en-US" sz="2000" b="1" kern="1200" dirty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175493" y="4115119"/>
        <a:ext cx="1857209" cy="832660"/>
      </dsp:txXfrm>
    </dsp:sp>
    <dsp:sp modelId="{637A0ECF-DFD9-466C-92E6-D0526B6C843F}">
      <dsp:nvSpPr>
        <dsp:cNvPr id="0" name=""/>
        <dsp:cNvSpPr/>
      </dsp:nvSpPr>
      <dsp:spPr>
        <a:xfrm>
          <a:off x="1214599" y="3374031"/>
          <a:ext cx="284992" cy="284992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E81E-0FB2-4CED-9476-A8E13F30F2A5}">
      <dsp:nvSpPr>
        <dsp:cNvPr id="0" name=""/>
        <dsp:cNvSpPr/>
      </dsp:nvSpPr>
      <dsp:spPr>
        <a:xfrm>
          <a:off x="591129" y="3059354"/>
          <a:ext cx="1284076" cy="50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1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Proposal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91129" y="3059354"/>
        <a:ext cx="1284076" cy="502938"/>
      </dsp:txXfrm>
    </dsp:sp>
    <dsp:sp modelId="{B33B6A12-C0A8-46AA-A551-309ECEF6713C}">
      <dsp:nvSpPr>
        <dsp:cNvPr id="0" name=""/>
        <dsp:cNvSpPr/>
      </dsp:nvSpPr>
      <dsp:spPr>
        <a:xfrm>
          <a:off x="2469929" y="2491802"/>
          <a:ext cx="379989" cy="379989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0FE96-63DD-4CE7-90DB-3DBCD1014346}">
      <dsp:nvSpPr>
        <dsp:cNvPr id="0" name=""/>
        <dsp:cNvSpPr/>
      </dsp:nvSpPr>
      <dsp:spPr>
        <a:xfrm>
          <a:off x="1573673" y="1918718"/>
          <a:ext cx="1742189" cy="44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349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+mn-lt"/>
            </a:rPr>
            <a:t>Scope &amp; Approach</a:t>
          </a:r>
          <a:endParaRPr lang="en-US" sz="2000" b="1" kern="1200" dirty="0" smtClean="0">
            <a:solidFill>
              <a:schemeClr val="tx1"/>
            </a:solidFill>
            <a:latin typeface="+mn-lt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tx1"/>
            </a:solidFill>
            <a:latin typeface="+mn-lt"/>
          </a:endParaRPr>
        </a:p>
      </dsp:txBody>
      <dsp:txXfrm>
        <a:off x="1573673" y="1918718"/>
        <a:ext cx="1742189" cy="445432"/>
      </dsp:txXfrm>
    </dsp:sp>
    <dsp:sp modelId="{F56137C2-4F7C-463F-8C82-4B8F916BD532}">
      <dsp:nvSpPr>
        <dsp:cNvPr id="0" name=""/>
        <dsp:cNvSpPr/>
      </dsp:nvSpPr>
      <dsp:spPr>
        <a:xfrm>
          <a:off x="3940140" y="1817708"/>
          <a:ext cx="490819" cy="49081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502-1111-41B1-92AB-9FFECE4A65D4}">
      <dsp:nvSpPr>
        <dsp:cNvPr id="0" name=""/>
        <dsp:cNvSpPr/>
      </dsp:nvSpPr>
      <dsp:spPr>
        <a:xfrm>
          <a:off x="5206348" y="862242"/>
          <a:ext cx="1739401" cy="46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075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Use Cases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5206348" y="862242"/>
        <a:ext cx="1739401" cy="466720"/>
      </dsp:txXfrm>
    </dsp:sp>
    <dsp:sp modelId="{34AF048A-08DE-4BB5-866E-7F3A20F2E667}">
      <dsp:nvSpPr>
        <dsp:cNvPr id="0" name=""/>
        <dsp:cNvSpPr/>
      </dsp:nvSpPr>
      <dsp:spPr>
        <a:xfrm>
          <a:off x="5757156" y="1269309"/>
          <a:ext cx="625399" cy="625399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20C76-B8E8-4528-A833-5FEFF1F4D9E6}">
      <dsp:nvSpPr>
        <dsp:cNvPr id="0" name=""/>
        <dsp:cNvSpPr/>
      </dsp:nvSpPr>
      <dsp:spPr>
        <a:xfrm>
          <a:off x="2932301" y="1529259"/>
          <a:ext cx="2518032" cy="64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8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65000"/>
                </a:schemeClr>
              </a:solidFill>
              <a:latin typeface="+mn-lt"/>
            </a:rPr>
            <a:t>Object Model</a:t>
          </a: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b="1" kern="1200" dirty="0" smtClean="0">
            <a:solidFill>
              <a:schemeClr val="bg1">
                <a:lumMod val="65000"/>
              </a:schemeClr>
            </a:solidFill>
            <a:latin typeface="+mn-lt"/>
          </a:endParaRPr>
        </a:p>
      </dsp:txBody>
      <dsp:txXfrm>
        <a:off x="2932301" y="1529259"/>
        <a:ext cx="2518032" cy="649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96A6-622D-468F-A919-8D0C9FDB188E}">
      <dsp:nvSpPr>
        <dsp:cNvPr id="0" name=""/>
        <dsp:cNvSpPr/>
      </dsp:nvSpPr>
      <dsp:spPr>
        <a:xfrm>
          <a:off x="0" y="243609"/>
          <a:ext cx="314036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E399-5B0B-43C5-BA55-105F07C3CF9A}">
      <dsp:nvSpPr>
        <dsp:cNvPr id="0" name=""/>
        <dsp:cNvSpPr/>
      </dsp:nvSpPr>
      <dsp:spPr>
        <a:xfrm>
          <a:off x="157018" y="36969"/>
          <a:ext cx="2198253" cy="41328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89" tIns="0" rIns="8308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Doctor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77193" y="57144"/>
        <a:ext cx="2157903" cy="372930"/>
      </dsp:txXfrm>
    </dsp:sp>
    <dsp:sp modelId="{625CA781-972C-4D37-865A-2F7942DBE153}">
      <dsp:nvSpPr>
        <dsp:cNvPr id="0" name=""/>
        <dsp:cNvSpPr/>
      </dsp:nvSpPr>
      <dsp:spPr>
        <a:xfrm>
          <a:off x="0" y="878650"/>
          <a:ext cx="314036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4C3C4-4D71-46A2-B5D1-9680BA4A0CF6}">
      <dsp:nvSpPr>
        <dsp:cNvPr id="0" name=""/>
        <dsp:cNvSpPr/>
      </dsp:nvSpPr>
      <dsp:spPr>
        <a:xfrm>
          <a:off x="153141" y="673700"/>
          <a:ext cx="2198253" cy="41328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89" tIns="0" rIns="8308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Lab Assistant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73316" y="693875"/>
        <a:ext cx="2157903" cy="372930"/>
      </dsp:txXfrm>
    </dsp:sp>
    <dsp:sp modelId="{256AF7E1-AF4F-41B8-A414-7702B183CEAC}">
      <dsp:nvSpPr>
        <dsp:cNvPr id="0" name=""/>
        <dsp:cNvSpPr/>
      </dsp:nvSpPr>
      <dsp:spPr>
        <a:xfrm>
          <a:off x="0" y="1513690"/>
          <a:ext cx="3140362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64C90-F1F7-4573-AFD9-3ABF70C5AD52}">
      <dsp:nvSpPr>
        <dsp:cNvPr id="0" name=""/>
        <dsp:cNvSpPr/>
      </dsp:nvSpPr>
      <dsp:spPr>
        <a:xfrm>
          <a:off x="157018" y="1307050"/>
          <a:ext cx="2198253" cy="41328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89" tIns="0" rIns="8308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Medical Coder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77193" y="1327225"/>
        <a:ext cx="2157903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96A6-622D-468F-A919-8D0C9FDB188E}">
      <dsp:nvSpPr>
        <dsp:cNvPr id="0" name=""/>
        <dsp:cNvSpPr/>
      </dsp:nvSpPr>
      <dsp:spPr>
        <a:xfrm>
          <a:off x="0" y="274045"/>
          <a:ext cx="22783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E399-5B0B-43C5-BA55-105F07C3CF9A}">
      <dsp:nvSpPr>
        <dsp:cNvPr id="0" name=""/>
        <dsp:cNvSpPr/>
      </dsp:nvSpPr>
      <dsp:spPr>
        <a:xfrm>
          <a:off x="113915" y="37884"/>
          <a:ext cx="1594810" cy="47232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80" tIns="0" rIns="6028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Pharmacist 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36972" y="60941"/>
        <a:ext cx="1548696" cy="426206"/>
      </dsp:txXfrm>
    </dsp:sp>
    <dsp:sp modelId="{625CA781-972C-4D37-865A-2F7942DBE153}">
      <dsp:nvSpPr>
        <dsp:cNvPr id="0" name=""/>
        <dsp:cNvSpPr/>
      </dsp:nvSpPr>
      <dsp:spPr>
        <a:xfrm>
          <a:off x="0" y="999805"/>
          <a:ext cx="22783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4C3C4-4D71-46A2-B5D1-9680BA4A0CF6}">
      <dsp:nvSpPr>
        <dsp:cNvPr id="0" name=""/>
        <dsp:cNvSpPr/>
      </dsp:nvSpPr>
      <dsp:spPr>
        <a:xfrm>
          <a:off x="111102" y="765576"/>
          <a:ext cx="1594810" cy="47232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80" tIns="0" rIns="6028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Drug Manufacturer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34159" y="788633"/>
        <a:ext cx="154869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96A6-622D-468F-A919-8D0C9FDB188E}">
      <dsp:nvSpPr>
        <dsp:cNvPr id="0" name=""/>
        <dsp:cNvSpPr/>
      </dsp:nvSpPr>
      <dsp:spPr>
        <a:xfrm>
          <a:off x="0" y="224903"/>
          <a:ext cx="21212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E399-5B0B-43C5-BA55-105F07C3CF9A}">
      <dsp:nvSpPr>
        <dsp:cNvPr id="0" name=""/>
        <dsp:cNvSpPr/>
      </dsp:nvSpPr>
      <dsp:spPr>
        <a:xfrm>
          <a:off x="106064" y="3503"/>
          <a:ext cx="1484898" cy="44280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26" tIns="0" rIns="5612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Claim Handler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27680" y="25119"/>
        <a:ext cx="1441666" cy="399568"/>
      </dsp:txXfrm>
    </dsp:sp>
    <dsp:sp modelId="{625CA781-972C-4D37-865A-2F7942DBE153}">
      <dsp:nvSpPr>
        <dsp:cNvPr id="0" name=""/>
        <dsp:cNvSpPr/>
      </dsp:nvSpPr>
      <dsp:spPr>
        <a:xfrm>
          <a:off x="0" y="905304"/>
          <a:ext cx="21212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4C3C4-4D71-46A2-B5D1-9680BA4A0CF6}">
      <dsp:nvSpPr>
        <dsp:cNvPr id="0" name=""/>
        <dsp:cNvSpPr/>
      </dsp:nvSpPr>
      <dsp:spPr>
        <a:xfrm>
          <a:off x="103445" y="685715"/>
          <a:ext cx="1484898" cy="44280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26" tIns="0" rIns="5612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Invoice Handler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25061" y="707331"/>
        <a:ext cx="1441666" cy="39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96A6-622D-468F-A919-8D0C9FDB188E}">
      <dsp:nvSpPr>
        <dsp:cNvPr id="0" name=""/>
        <dsp:cNvSpPr/>
      </dsp:nvSpPr>
      <dsp:spPr>
        <a:xfrm>
          <a:off x="0" y="193854"/>
          <a:ext cx="2705101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E399-5B0B-43C5-BA55-105F07C3CF9A}">
      <dsp:nvSpPr>
        <dsp:cNvPr id="0" name=""/>
        <dsp:cNvSpPr/>
      </dsp:nvSpPr>
      <dsp:spPr>
        <a:xfrm>
          <a:off x="135255" y="46254"/>
          <a:ext cx="1893570" cy="29520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72" tIns="0" rIns="7157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Nurse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49665" y="60664"/>
        <a:ext cx="1864750" cy="266380"/>
      </dsp:txXfrm>
    </dsp:sp>
    <dsp:sp modelId="{625CA781-972C-4D37-865A-2F7942DBE153}">
      <dsp:nvSpPr>
        <dsp:cNvPr id="0" name=""/>
        <dsp:cNvSpPr/>
      </dsp:nvSpPr>
      <dsp:spPr>
        <a:xfrm>
          <a:off x="0" y="647454"/>
          <a:ext cx="2705101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4C3C4-4D71-46A2-B5D1-9680BA4A0CF6}">
      <dsp:nvSpPr>
        <dsp:cNvPr id="0" name=""/>
        <dsp:cNvSpPr/>
      </dsp:nvSpPr>
      <dsp:spPr>
        <a:xfrm>
          <a:off x="131915" y="501061"/>
          <a:ext cx="1893570" cy="29520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72" tIns="0" rIns="7157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Caretaker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46325" y="515471"/>
        <a:ext cx="1864750" cy="266380"/>
      </dsp:txXfrm>
    </dsp:sp>
    <dsp:sp modelId="{256AF7E1-AF4F-41B8-A414-7702B183CEAC}">
      <dsp:nvSpPr>
        <dsp:cNvPr id="0" name=""/>
        <dsp:cNvSpPr/>
      </dsp:nvSpPr>
      <dsp:spPr>
        <a:xfrm>
          <a:off x="0" y="1101054"/>
          <a:ext cx="2705101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64C90-F1F7-4573-AFD9-3ABF70C5AD52}">
      <dsp:nvSpPr>
        <dsp:cNvPr id="0" name=""/>
        <dsp:cNvSpPr/>
      </dsp:nvSpPr>
      <dsp:spPr>
        <a:xfrm>
          <a:off x="135255" y="953454"/>
          <a:ext cx="1893570" cy="295200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72" tIns="0" rIns="7157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Dietician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49665" y="967864"/>
        <a:ext cx="1864750" cy="2663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96A6-622D-468F-A919-8D0C9FDB188E}">
      <dsp:nvSpPr>
        <dsp:cNvPr id="0" name=""/>
        <dsp:cNvSpPr/>
      </dsp:nvSpPr>
      <dsp:spPr>
        <a:xfrm>
          <a:off x="0" y="240961"/>
          <a:ext cx="1690254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E399-5B0B-43C5-BA55-105F07C3CF9A}">
      <dsp:nvSpPr>
        <dsp:cNvPr id="0" name=""/>
        <dsp:cNvSpPr/>
      </dsp:nvSpPr>
      <dsp:spPr>
        <a:xfrm>
          <a:off x="80386" y="17548"/>
          <a:ext cx="1609296" cy="385773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21" tIns="0" rIns="4472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Grants Provider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99218" y="36380"/>
        <a:ext cx="1571632" cy="348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0.22179</cdr:y>
    </cdr:from>
    <cdr:to>
      <cdr:x>0.72589</cdr:x>
      <cdr:y>0.3778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2" y="1239995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0.22179</cdr:y>
    </cdr:from>
    <cdr:to>
      <cdr:x>0.72589</cdr:x>
      <cdr:y>0.3778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2" y="1239995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0.21759</cdr:y>
    </cdr:from>
    <cdr:to>
      <cdr:x>0.72589</cdr:x>
      <cdr:y>0.3736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1" y="1216553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0.22179</cdr:y>
    </cdr:from>
    <cdr:to>
      <cdr:x>0.72589</cdr:x>
      <cdr:y>0.3778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2" y="1239995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0.22179</cdr:y>
    </cdr:from>
    <cdr:to>
      <cdr:x>0.72589</cdr:x>
      <cdr:y>0.3778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2" y="1239995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0.28977</cdr:x>
      <cdr:y>0.16766</cdr:y>
    </cdr:from>
    <cdr:to>
      <cdr:x>0.50645</cdr:x>
      <cdr:y>0.35543</cdr:y>
    </cdr:to>
    <cdr:sp macro="" textlink="">
      <cdr:nvSpPr>
        <cdr:cNvPr id="2" name="TextBox 1"/>
        <cdr:cNvSpPr txBox="1"/>
      </cdr:nvSpPr>
      <cdr:spPr>
        <a:xfrm xmlns:a="http://schemas.openxmlformats.org/drawingml/2006/main" rot="20026252">
          <a:off x="2635021" y="937359"/>
          <a:ext cx="1970399" cy="10498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Healthcare Provider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0.50921</cdr:x>
      <cdr:y>0.22179</cdr:y>
    </cdr:from>
    <cdr:to>
      <cdr:x>0.72589</cdr:x>
      <cdr:y>0.3778</cdr:y>
    </cdr:to>
    <cdr:sp macro="" textlink="">
      <cdr:nvSpPr>
        <cdr:cNvPr id="3" name="TextBox 2"/>
        <cdr:cNvSpPr txBox="1"/>
      </cdr:nvSpPr>
      <cdr:spPr>
        <a:xfrm xmlns:a="http://schemas.openxmlformats.org/drawingml/2006/main" rot="1864131">
          <a:off x="4630532" y="1239995"/>
          <a:ext cx="1970398" cy="872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dirty="0" smtClean="0">
              <a:solidFill>
                <a:schemeClr val="bg1"/>
              </a:solidFill>
            </a:rPr>
            <a:t>Drug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0.28925</cdr:x>
      <cdr:y>0.37039</cdr:y>
    </cdr:from>
    <cdr:to>
      <cdr:x>0.36114</cdr:x>
      <cdr:y>0.76684</cdr:y>
    </cdr:to>
    <cdr:sp macro="" textlink="">
      <cdr:nvSpPr>
        <cdr:cNvPr id="4" name="TextBox 3"/>
        <cdr:cNvSpPr txBox="1"/>
      </cdr:nvSpPr>
      <cdr:spPr>
        <a:xfrm xmlns:a="http://schemas.openxmlformats.org/drawingml/2006/main" rot="3648578">
          <a:off x="1848920" y="2852179"/>
          <a:ext cx="2216526" cy="6537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Government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0.66035</cdr:x>
      <cdr:y>0.42175</cdr:y>
    </cdr:from>
    <cdr:to>
      <cdr:x>0.73499</cdr:x>
      <cdr:y>0.77418</cdr:y>
    </cdr:to>
    <cdr:sp macro="" textlink="">
      <cdr:nvSpPr>
        <cdr:cNvPr id="5" name="TextBox 4"/>
        <cdr:cNvSpPr txBox="1"/>
      </cdr:nvSpPr>
      <cdr:spPr>
        <a:xfrm xmlns:a="http://schemas.openxmlformats.org/drawingml/2006/main" rot="16999722">
          <a:off x="5359104" y="3003802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Insurance Enterprise</a:t>
          </a:r>
          <a:endParaRPr lang="en-US" sz="18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0.3988</cdr:x>
      <cdr:y>0.70598</cdr:y>
    </cdr:from>
    <cdr:to>
      <cdr:x>0.61548</cdr:x>
      <cdr:y>0.82739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26557" y="3947078"/>
          <a:ext cx="1970388" cy="6787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>
              <a:solidFill>
                <a:schemeClr val="bg1"/>
              </a:solidFill>
            </a:rPr>
            <a:t>Wellness &amp; Caretaking</a:t>
          </a:r>
          <a:endParaRPr lang="en-US" sz="1800" b="1" dirty="0">
            <a:solidFill>
              <a:schemeClr val="bg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1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688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8604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6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64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1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5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1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6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9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7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D6E1F-63C3-4F51-849F-67D23DB7556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8F9318C-89B8-4F4C-9F69-6534FA792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099271"/>
            <a:ext cx="7620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7" y="212436"/>
            <a:ext cx="4365721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85692487"/>
              </p:ext>
            </p:extLst>
          </p:nvPr>
        </p:nvGraphicFramePr>
        <p:xfrm>
          <a:off x="233988" y="692926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56784056"/>
              </p:ext>
            </p:extLst>
          </p:nvPr>
        </p:nvGraphicFramePr>
        <p:xfrm>
          <a:off x="7281334" y="812783"/>
          <a:ext cx="2278301" cy="144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9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4550448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94795544"/>
              </p:ext>
            </p:extLst>
          </p:nvPr>
        </p:nvGraphicFramePr>
        <p:xfrm>
          <a:off x="233988" y="692926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83293503"/>
              </p:ext>
            </p:extLst>
          </p:nvPr>
        </p:nvGraphicFramePr>
        <p:xfrm>
          <a:off x="7687735" y="3488392"/>
          <a:ext cx="2121284" cy="128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36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4347248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989141569"/>
              </p:ext>
            </p:extLst>
          </p:nvPr>
        </p:nvGraphicFramePr>
        <p:xfrm>
          <a:off x="1222279" y="567413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90762961"/>
              </p:ext>
            </p:extLst>
          </p:nvPr>
        </p:nvGraphicFramePr>
        <p:xfrm>
          <a:off x="1469735" y="5458691"/>
          <a:ext cx="2705101" cy="1399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40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7" y="212436"/>
            <a:ext cx="4310303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061191765"/>
              </p:ext>
            </p:extLst>
          </p:nvPr>
        </p:nvGraphicFramePr>
        <p:xfrm>
          <a:off x="455661" y="674453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0755794"/>
              </p:ext>
            </p:extLst>
          </p:nvPr>
        </p:nvGraphicFramePr>
        <p:xfrm>
          <a:off x="350982" y="3202064"/>
          <a:ext cx="1690254" cy="535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9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1525730834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2" y="814937"/>
            <a:ext cx="6289777" cy="59444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Object Model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3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955665224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518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4" y="147782"/>
            <a:ext cx="5381721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Medical Records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 b="4690"/>
          <a:stretch/>
        </p:blipFill>
        <p:spPr>
          <a:xfrm>
            <a:off x="471054" y="849747"/>
            <a:ext cx="4128655" cy="262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" b="4583"/>
          <a:stretch/>
        </p:blipFill>
        <p:spPr>
          <a:xfrm>
            <a:off x="4737525" y="849746"/>
            <a:ext cx="4424948" cy="262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r="22390" b="4511"/>
          <a:stretch/>
        </p:blipFill>
        <p:spPr>
          <a:xfrm>
            <a:off x="471054" y="3562352"/>
            <a:ext cx="4128655" cy="2856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8485" r="50420" b="29293"/>
          <a:stretch/>
        </p:blipFill>
        <p:spPr>
          <a:xfrm>
            <a:off x="4737525" y="3562352"/>
            <a:ext cx="4424948" cy="2856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36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523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892087909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Summary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855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862" y="92365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Dashboards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r="22222" b="4306"/>
          <a:stretch/>
        </p:blipFill>
        <p:spPr>
          <a:xfrm>
            <a:off x="247651" y="742951"/>
            <a:ext cx="4300074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30645" b="24691"/>
          <a:stretch/>
        </p:blipFill>
        <p:spPr>
          <a:xfrm>
            <a:off x="4747510" y="742951"/>
            <a:ext cx="4787016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r="361" b="21667"/>
          <a:stretch/>
        </p:blipFill>
        <p:spPr>
          <a:xfrm>
            <a:off x="1807249" y="3590926"/>
            <a:ext cx="6574751" cy="2978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41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4752" y="12559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94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Analysis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r="19649" b="4319"/>
          <a:stretch/>
        </p:blipFill>
        <p:spPr>
          <a:xfrm>
            <a:off x="249614" y="849745"/>
            <a:ext cx="4688848" cy="3192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2" r="21386" b="4584"/>
          <a:stretch/>
        </p:blipFill>
        <p:spPr>
          <a:xfrm>
            <a:off x="5209400" y="849745"/>
            <a:ext cx="4134625" cy="3192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38021" b="16528"/>
          <a:stretch/>
        </p:blipFill>
        <p:spPr>
          <a:xfrm>
            <a:off x="3131926" y="3810001"/>
            <a:ext cx="3829050" cy="3008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50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659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Email Support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b="40059"/>
          <a:stretch/>
        </p:blipFill>
        <p:spPr>
          <a:xfrm>
            <a:off x="343859" y="1095373"/>
            <a:ext cx="4269608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537" r="340" b="46638"/>
          <a:stretch/>
        </p:blipFill>
        <p:spPr>
          <a:xfrm>
            <a:off x="4857751" y="1095373"/>
            <a:ext cx="4476750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45833"/>
          <a:stretch/>
        </p:blipFill>
        <p:spPr>
          <a:xfrm>
            <a:off x="355792" y="3731775"/>
            <a:ext cx="4257675" cy="2545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7" b="35278"/>
          <a:stretch/>
        </p:blipFill>
        <p:spPr>
          <a:xfrm>
            <a:off x="4857751" y="3731775"/>
            <a:ext cx="4476749" cy="25451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25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232073" y="2125834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Caretaker Support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420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4" y="147782"/>
            <a:ext cx="4220825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Caretaker Support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r="12601" b="33391"/>
          <a:stretch/>
        </p:blipFill>
        <p:spPr>
          <a:xfrm>
            <a:off x="257175" y="844829"/>
            <a:ext cx="4914900" cy="2693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r="39409" b="37916"/>
          <a:stretch/>
        </p:blipFill>
        <p:spPr>
          <a:xfrm>
            <a:off x="5287627" y="844829"/>
            <a:ext cx="4304048" cy="2693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1" r="24651" b="34288"/>
          <a:stretch/>
        </p:blipFill>
        <p:spPr>
          <a:xfrm>
            <a:off x="1995387" y="3646901"/>
            <a:ext cx="6353375" cy="2805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824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232073" y="2125834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Caretaker Support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39854" y="1769761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Coder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5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Medical Coder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r="45399" b="37690"/>
          <a:stretch/>
        </p:blipFill>
        <p:spPr>
          <a:xfrm>
            <a:off x="228601" y="849746"/>
            <a:ext cx="4503226" cy="3112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" r="40017" b="38196"/>
          <a:stretch/>
        </p:blipFill>
        <p:spPr>
          <a:xfrm>
            <a:off x="4818802" y="3048000"/>
            <a:ext cx="4534747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26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232073" y="2125834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Caretaker Support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39854" y="1769761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Coder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886528" y="1769761"/>
            <a:ext cx="2332182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 Appointments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2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1956337237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4" y="147782"/>
            <a:ext cx="5584921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Real-time Appointments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r="35073" b="29167"/>
          <a:stretch/>
        </p:blipFill>
        <p:spPr>
          <a:xfrm>
            <a:off x="1741686" y="1124816"/>
            <a:ext cx="6956025" cy="4238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00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232073" y="2125834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Caretaker Support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39854" y="1769761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Coder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886528" y="1769761"/>
            <a:ext cx="2332182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 Appointments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47781" y="2462488"/>
            <a:ext cx="2034309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Claims Handling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75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Claims Handling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22402"/>
          <a:stretch/>
        </p:blipFill>
        <p:spPr>
          <a:xfrm>
            <a:off x="285751" y="907884"/>
            <a:ext cx="4533900" cy="2638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 r="27431" b="18960"/>
          <a:stretch/>
        </p:blipFill>
        <p:spPr>
          <a:xfrm>
            <a:off x="5010438" y="907884"/>
            <a:ext cx="4585163" cy="2638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t="6251" r="13889" b="19860"/>
          <a:stretch/>
        </p:blipFill>
        <p:spPr>
          <a:xfrm>
            <a:off x="1868632" y="3677639"/>
            <a:ext cx="5902038" cy="3180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94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41745" y="1126834"/>
            <a:ext cx="8996219" cy="42117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6528" y="4321751"/>
            <a:ext cx="1514764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35407" y="440112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03824" y="4188689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964055" y="3348916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Support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232073" y="2125834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Caretaker Support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39854" y="1769761"/>
            <a:ext cx="1921163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Coder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886528" y="1769761"/>
            <a:ext cx="2332182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Real-time Appointments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47781" y="2462488"/>
            <a:ext cx="2034309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Claims Handling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96982" y="3555133"/>
            <a:ext cx="2034309" cy="76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Govt. Funding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401292" y="2879248"/>
            <a:ext cx="34740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MENTHEAL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913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Govt. Funding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3" r="31818" b="38034"/>
          <a:stretch/>
        </p:blipFill>
        <p:spPr>
          <a:xfrm>
            <a:off x="277091" y="849747"/>
            <a:ext cx="5430981" cy="27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r="36616" b="38047"/>
          <a:stretch/>
        </p:blipFill>
        <p:spPr>
          <a:xfrm>
            <a:off x="3048000" y="3740727"/>
            <a:ext cx="5569528" cy="2890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124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3095143163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Summary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240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625" y="147782"/>
            <a:ext cx="3940848" cy="70196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Summary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4" y="147782"/>
            <a:ext cx="6435725" cy="4826794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6" name="Rounded Rectangle 5"/>
          <p:cNvSpPr/>
          <p:nvPr/>
        </p:nvSpPr>
        <p:spPr>
          <a:xfrm>
            <a:off x="3606798" y="2561179"/>
            <a:ext cx="5851237" cy="29094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The project successfully demonstrated: 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chemeClr val="tx1"/>
                </a:solidFill>
              </a:rPr>
              <a:t>Integration of Hospital and Care services.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chemeClr val="tx1"/>
                </a:solidFill>
              </a:rPr>
              <a:t>Availability of government funding, if required. 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chemeClr val="tx1"/>
                </a:solidFill>
              </a:rPr>
              <a:t>Delivery of immediate mental healthcare assistance. 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chemeClr val="tx1"/>
                </a:solidFill>
              </a:rPr>
              <a:t>Timely notifications, alerts and dashboard tracking.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chemeClr val="tx1"/>
                </a:solidFill>
              </a:rPr>
              <a:t>Transparency between different enterprises.</a:t>
            </a:r>
          </a:p>
        </p:txBody>
      </p:sp>
    </p:spTree>
    <p:extLst>
      <p:ext uri="{BB962C8B-B14F-4D97-AF65-F5344CB8AC3E}">
        <p14:creationId xmlns:p14="http://schemas.microsoft.com/office/powerpoint/2010/main" val="53062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381125"/>
            <a:ext cx="7863628" cy="44862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65389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89" y="277091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Mental Health?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56" y="1163593"/>
            <a:ext cx="6175534" cy="4370920"/>
          </a:xfr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spPr>
      </p:pic>
      <p:sp>
        <p:nvSpPr>
          <p:cNvPr id="6" name="Rounded Rectangular Callout 5"/>
          <p:cNvSpPr/>
          <p:nvPr/>
        </p:nvSpPr>
        <p:spPr>
          <a:xfrm>
            <a:off x="78392" y="1066800"/>
            <a:ext cx="6900900" cy="1166280"/>
          </a:xfrm>
          <a:prstGeom prst="wedgeRoundRectCallout">
            <a:avLst>
              <a:gd name="adj1" fmla="val -12371"/>
              <a:gd name="adj2" fmla="val 10843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Rising Mental Health </a:t>
            </a:r>
            <a:r>
              <a:rPr lang="en-US" b="1" dirty="0" smtClean="0">
                <a:solidFill>
                  <a:schemeClr val="tx1"/>
                </a:solidFill>
              </a:rPr>
              <a:t>Crisis- Depression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anxiety, addiction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Scarcity of medical </a:t>
            </a:r>
            <a:r>
              <a:rPr lang="en-US" b="1" dirty="0" smtClean="0">
                <a:solidFill>
                  <a:schemeClr val="tx1"/>
                </a:solidFill>
              </a:rPr>
              <a:t>providers; </a:t>
            </a:r>
            <a:r>
              <a:rPr lang="en-US" b="1" dirty="0">
                <a:solidFill>
                  <a:schemeClr val="tx1"/>
                </a:solidFill>
              </a:rPr>
              <a:t>Inadequate Insurance </a:t>
            </a:r>
            <a:r>
              <a:rPr lang="en-US" b="1" dirty="0" smtClean="0">
                <a:solidFill>
                  <a:schemeClr val="tx1"/>
                </a:solidFill>
              </a:rPr>
              <a:t>coverage; </a:t>
            </a:r>
            <a:r>
              <a:rPr lang="en-US" b="1" dirty="0">
                <a:solidFill>
                  <a:schemeClr val="tx1"/>
                </a:solidFill>
              </a:rPr>
              <a:t>Expensive </a:t>
            </a:r>
            <a:r>
              <a:rPr lang="en-US" b="1" dirty="0" smtClean="0">
                <a:solidFill>
                  <a:schemeClr val="tx1"/>
                </a:solidFill>
              </a:rPr>
              <a:t>treatment; </a:t>
            </a:r>
            <a:r>
              <a:rPr lang="en-US" b="1" dirty="0">
                <a:solidFill>
                  <a:schemeClr val="tx1"/>
                </a:solidFill>
              </a:rPr>
              <a:t>Inaccessibility to information on </a:t>
            </a:r>
            <a:r>
              <a:rPr lang="en-US" b="1" dirty="0" smtClean="0">
                <a:solidFill>
                  <a:schemeClr val="tx1"/>
                </a:solidFill>
              </a:rPr>
              <a:t>prescriptions.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234941" y="5022672"/>
            <a:ext cx="3398982" cy="1619239"/>
          </a:xfrm>
          <a:prstGeom prst="wedgeRoundRectCallout">
            <a:avLst>
              <a:gd name="adj1" fmla="val 24865"/>
              <a:gd name="adj2" fmla="val -159211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H</a:t>
            </a:r>
            <a:r>
              <a:rPr lang="en-US" b="1" dirty="0" smtClean="0">
                <a:solidFill>
                  <a:schemeClr val="tx1"/>
                </a:solidFill>
              </a:rPr>
              <a:t>alf </a:t>
            </a:r>
            <a:r>
              <a:rPr lang="en-US" b="1" dirty="0">
                <a:solidFill>
                  <a:schemeClr val="tx1"/>
                </a:solidFill>
              </a:rPr>
              <a:t>of the mental ailments </a:t>
            </a:r>
            <a:r>
              <a:rPr lang="en-US" b="1" dirty="0" smtClean="0">
                <a:solidFill>
                  <a:schemeClr val="tx1"/>
                </a:solidFill>
              </a:rPr>
              <a:t>developed </a:t>
            </a:r>
            <a:r>
              <a:rPr lang="en-US" b="1" dirty="0">
                <a:solidFill>
                  <a:schemeClr val="tx1"/>
                </a:solidFill>
              </a:rPr>
              <a:t>in early teens and three quarters by the age of 24. 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177672" y="1879941"/>
            <a:ext cx="2877329" cy="1335904"/>
          </a:xfrm>
          <a:prstGeom prst="wedgeRoundRectCallout">
            <a:avLst>
              <a:gd name="adj1" fmla="val -70330"/>
              <a:gd name="adj2" fmla="val 27929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46.4% of </a:t>
            </a:r>
            <a:r>
              <a:rPr lang="en-US" b="1" dirty="0">
                <a:solidFill>
                  <a:schemeClr val="tx1"/>
                </a:solidFill>
              </a:rPr>
              <a:t>population in United States experience mental health issues during their lifetime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829361" y="4198609"/>
            <a:ext cx="2360093" cy="1335904"/>
          </a:xfrm>
          <a:prstGeom prst="wedgeRoundRectCallout">
            <a:avLst>
              <a:gd name="adj1" fmla="val -57811"/>
              <a:gd name="adj2" fmla="val -90299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Problem existing in contemporary US despite high Govt. expenditure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84" y="4840783"/>
            <a:ext cx="3954489" cy="1801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672" y="1675415"/>
            <a:ext cx="2877329" cy="1637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248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4091245343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8" y="212436"/>
            <a:ext cx="2361430" cy="70196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Proposal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212436"/>
            <a:ext cx="8337786" cy="5477164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9" name="Rectangle 8"/>
          <p:cNvSpPr/>
          <p:nvPr/>
        </p:nvSpPr>
        <p:spPr>
          <a:xfrm>
            <a:off x="1202266" y="4197590"/>
            <a:ext cx="407015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Inadequate Insurance </a:t>
            </a:r>
            <a:r>
              <a:rPr lang="en-US" b="1" dirty="0" smtClean="0"/>
              <a:t>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Scarcity of medical </a:t>
            </a:r>
            <a:r>
              <a:rPr lang="en-US" b="1" dirty="0" smtClean="0"/>
              <a:t>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Scarcity of Care Taker Organizations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Inaccesibility</a:t>
            </a:r>
            <a:r>
              <a:rPr lang="en-US" b="1" dirty="0" smtClean="0"/>
              <a:t> of prescription information.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412510" y="2358272"/>
            <a:ext cx="440574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Insurance co-ordination with </a:t>
            </a:r>
          </a:p>
          <a:p>
            <a:r>
              <a:rPr lang="en-US" b="1" dirty="0" smtClean="0"/>
              <a:t>    Government Entitlements.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Real-time appointment, registered doctors.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Dynamic rehab request, emotional support and provision of caretakers.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Patient tracking portal and email notifications.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5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8618" y="1536147"/>
            <a:ext cx="10333248" cy="4947780"/>
            <a:chOff x="1416676" y="940158"/>
            <a:chExt cx="9975224" cy="4820719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3428823436"/>
                </p:ext>
              </p:extLst>
            </p:nvPr>
          </p:nvGraphicFramePr>
          <p:xfrm>
            <a:off x="1416676" y="940158"/>
            <a:ext cx="9975224" cy="4820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648701" y="1817830"/>
              <a:ext cx="685800" cy="6858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TextBox 13"/>
          <p:cNvSpPr txBox="1"/>
          <p:nvPr/>
        </p:nvSpPr>
        <p:spPr>
          <a:xfrm>
            <a:off x="1034473" y="397164"/>
            <a:ext cx="66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MENTHEAL- Mind the Mind!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23981" y="1967495"/>
            <a:ext cx="154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7" y="212436"/>
            <a:ext cx="4559685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915951203"/>
              </p:ext>
            </p:extLst>
          </p:nvPr>
        </p:nvGraphicFramePr>
        <p:xfrm>
          <a:off x="381770" y="674454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47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87" y="212436"/>
            <a:ext cx="4827539" cy="70196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Scope &amp; Approach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88244283"/>
              </p:ext>
            </p:extLst>
          </p:nvPr>
        </p:nvGraphicFramePr>
        <p:xfrm>
          <a:off x="1351588" y="1042940"/>
          <a:ext cx="9093587" cy="55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4977102"/>
              </p:ext>
            </p:extLst>
          </p:nvPr>
        </p:nvGraphicFramePr>
        <p:xfrm>
          <a:off x="120074" y="839741"/>
          <a:ext cx="3140362" cy="190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3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568</TotalTime>
  <Words>503</Words>
  <Application>Microsoft Office PowerPoint</Application>
  <PresentationFormat>Widescreen</PresentationFormat>
  <Paragraphs>197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Why Mental Health?</vt:lpstr>
      <vt:lpstr>PowerPoint Presentation</vt:lpstr>
      <vt:lpstr>Proposal</vt:lpstr>
      <vt:lpstr>PowerPoint Presentation</vt:lpstr>
      <vt:lpstr>Scope &amp; Approach</vt:lpstr>
      <vt:lpstr>Scope &amp; Approach</vt:lpstr>
      <vt:lpstr>Scope &amp; Approach</vt:lpstr>
      <vt:lpstr>Scope &amp; Approach</vt:lpstr>
      <vt:lpstr>Scope &amp; Approach</vt:lpstr>
      <vt:lpstr>Scope &amp; Approach</vt:lpstr>
      <vt:lpstr>PowerPoint Presentation</vt:lpstr>
      <vt:lpstr>Object Model</vt:lpstr>
      <vt:lpstr>PowerPoint Presentation</vt:lpstr>
      <vt:lpstr>Use Cases</vt:lpstr>
      <vt:lpstr>Medical Records</vt:lpstr>
      <vt:lpstr>Use Cases</vt:lpstr>
      <vt:lpstr>Dashboards</vt:lpstr>
      <vt:lpstr>Use Cases</vt:lpstr>
      <vt:lpstr>Analysis</vt:lpstr>
      <vt:lpstr>Use Cases</vt:lpstr>
      <vt:lpstr>Email Support</vt:lpstr>
      <vt:lpstr>Use Cases</vt:lpstr>
      <vt:lpstr>Caretaker Support</vt:lpstr>
      <vt:lpstr>Use Cases</vt:lpstr>
      <vt:lpstr>Medical Coder</vt:lpstr>
      <vt:lpstr>Use Cases</vt:lpstr>
      <vt:lpstr>Real-time Appointments</vt:lpstr>
      <vt:lpstr>Use Cases</vt:lpstr>
      <vt:lpstr>Claims Handling</vt:lpstr>
      <vt:lpstr>Use Cases</vt:lpstr>
      <vt:lpstr>Govt. Funding</vt:lpstr>
      <vt:lpstr>PowerPoint Presentation</vt:lpstr>
      <vt:lpstr>Summary</vt:lpstr>
      <vt:lpstr>PowerPoint Presentation</vt:lpstr>
    </vt:vector>
  </TitlesOfParts>
  <Company>ON Semiconductor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Aakash Arora</dc:creator>
  <cp:lastModifiedBy>Aakash Arora</cp:lastModifiedBy>
  <cp:revision>55</cp:revision>
  <dcterms:created xsi:type="dcterms:W3CDTF">2019-12-07T17:22:12Z</dcterms:created>
  <dcterms:modified xsi:type="dcterms:W3CDTF">2019-12-08T02:50:42Z</dcterms:modified>
</cp:coreProperties>
</file>